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 id="2147483674" r:id="rId2"/>
    <p:sldMasterId id="2147483686" r:id="rId3"/>
  </p:sldMasterIdLst>
  <p:notesMasterIdLst>
    <p:notesMasterId r:id="rId19"/>
  </p:notesMasterIdLst>
  <p:sldIdLst>
    <p:sldId id="378" r:id="rId4"/>
    <p:sldId id="1128" r:id="rId5"/>
    <p:sldId id="314" r:id="rId6"/>
    <p:sldId id="1157" r:id="rId7"/>
    <p:sldId id="1173" r:id="rId8"/>
    <p:sldId id="1201" r:id="rId9"/>
    <p:sldId id="1196" r:id="rId10"/>
    <p:sldId id="1247" r:id="rId11"/>
    <p:sldId id="1277" r:id="rId12"/>
    <p:sldId id="1246" r:id="rId13"/>
    <p:sldId id="1276" r:id="rId14"/>
    <p:sldId id="1341" r:id="rId15"/>
    <p:sldId id="1281" r:id="rId16"/>
    <p:sldId id="1275" r:id="rId17"/>
    <p:sldId id="1263"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C4028"/>
    <a:srgbClr val="203C29"/>
    <a:srgbClr val="23401C"/>
    <a:srgbClr val="18441F"/>
    <a:srgbClr val="094719"/>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49" autoAdjust="0"/>
    <p:restoredTop sz="94660" autoAdjust="0"/>
  </p:normalViewPr>
  <p:slideViewPr>
    <p:cSldViewPr snapToGrid="0">
      <p:cViewPr varScale="1">
        <p:scale>
          <a:sx n="111" d="100"/>
          <a:sy n="111" d="100"/>
        </p:scale>
        <p:origin x="1446" y="10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4176"/>
    </p:cViewPr>
  </p:sorterViewPr>
  <p:notesViewPr>
    <p:cSldViewPr snapToGrid="0">
      <p:cViewPr varScale="1">
        <p:scale>
          <a:sx n="62" d="100"/>
          <a:sy n="62" d="100"/>
        </p:scale>
        <p:origin x="917"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08A8ED-31AF-40EC-8164-93ECF3752D15}" type="datetimeFigureOut">
              <a:rPr lang="en-US" smtClean="0"/>
              <a:t>6/3/2025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28EC96-3390-4B56-AB12-61EBA14FF964}" type="slidenum">
              <a:rPr lang="en-US" smtClean="0"/>
              <a:t>‹#›</a:t>
            </a:fld>
            <a:endParaRPr lang="en-US"/>
          </a:p>
        </p:txBody>
      </p:sp>
    </p:spTree>
    <p:extLst>
      <p:ext uri="{BB962C8B-B14F-4D97-AF65-F5344CB8AC3E}">
        <p14:creationId xmlns:p14="http://schemas.microsoft.com/office/powerpoint/2010/main" val="71341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21535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824334-639B-17FF-47F1-7CAD615296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7FC56-48AF-932C-8AA7-013816AA91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D00B93-1E92-2D2C-FC22-485B2A368BF7}"/>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D2827C-4FA0-AC39-83E3-C1A50474C28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19493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BA0358-0CD4-1391-5FD6-E9E28DA47B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9F9981-9886-4794-D72C-34D04C6878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920CE0-C701-9137-2255-B5D155DDA883}"/>
              </a:ext>
            </a:extLst>
          </p:cNvPr>
          <p:cNvSpPr>
            <a:spLocks noGrp="1"/>
          </p:cNvSpPr>
          <p:nvPr>
            <p:ph type="body" idx="1"/>
          </p:nvPr>
        </p:nvSpPr>
        <p:spPr/>
        <p:txBody>
          <a:bodyPr/>
          <a:lstStyle/>
          <a:p>
            <a:pPr marL="0" marR="0"/>
            <a:r>
              <a:rPr lang="en-US" sz="1200">
                <a:effectLst/>
                <a:latin typeface="Times New Roman"/>
                <a:ea typeface="Times New Roman" panose="02020603050405020304" pitchFamily="18" charset="0"/>
                <a:cs typeface="Times New Roman"/>
              </a:rPr>
              <a:t>The first is a project headed by the US Fish and Wildlife Service at Cackler Marsh, located within Baskett Slough National Wildlife Refuge, and will replace an existing, undersized culvert with a 60-foot clear-span bridge, opening up passage for a diversity of fish and wildlife species under one of Baskett Slough’s main access road. This bridge installation is part of a larger effort to restore native floodplain dynamics within Baskett Slough and is expected to benefit species such as beaver and northwestern pond turtle.</a:t>
            </a:r>
          </a:p>
          <a:p>
            <a:pPr marL="0" marR="0"/>
            <a:endParaRPr lang="en-US" sz="1200" kern="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r>
              <a:rPr lang="en-US" sz="1200" kern="0">
                <a:effectLst/>
                <a:latin typeface="Times New Roman"/>
                <a:ea typeface="Times New Roman" panose="02020603050405020304" pitchFamily="18" charset="0"/>
                <a:cs typeface="Times New Roman"/>
              </a:rPr>
              <a:t>The second project is an effort by the Oregon Wildlife Foundation and Southern Oregon Wildlife Crossing Coalition to significantly improve wildlife passage under I-5 at the Mt. Ashland exit. This project will construct a retaining wall that will provide a flat pathway or “bench” for wildlife under the bridge, away from the roadway. Native vegetation planted alongside the bench will help obscure the view of passing traffic, as well as dampen noise, light, and sound, to encourage wildlife to cross under the bridge. Black-tailed deer will benefit from this effort, and the group helps that modifications may also increase the diversity of species that pass at this site. </a:t>
            </a:r>
          </a:p>
          <a:p>
            <a:pPr>
              <a:lnSpc>
                <a:spcPct val="107000"/>
              </a:lnSpc>
              <a:spcBef>
                <a:spcPts val="408"/>
              </a:spcBef>
              <a:spcAft>
                <a:spcPts val="204"/>
              </a:spcAft>
            </a:pPr>
            <a:endParaRPr lang="en-US" dirty="0"/>
          </a:p>
        </p:txBody>
      </p:sp>
      <p:sp>
        <p:nvSpPr>
          <p:cNvPr id="4" name="Slide Number Placeholder 3">
            <a:extLst>
              <a:ext uri="{FF2B5EF4-FFF2-40B4-BE49-F238E27FC236}">
                <a16:creationId xmlns:a16="http://schemas.microsoft.com/office/drawing/2014/main" id="{7FBB76E0-E559-AFE8-663F-8AEACAC1D13A}"/>
              </a:ext>
            </a:extLst>
          </p:cNvPr>
          <p:cNvSpPr>
            <a:spLocks noGrp="1"/>
          </p:cNvSpPr>
          <p:nvPr>
            <p:ph type="sldNum" sz="quarter" idx="5"/>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C8BC0FAF-A9D4-4908-B837-D154CCC3FA2A}"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00826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499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3663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31462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540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2186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7039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16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6F91E-7C65-6594-76CD-D79ADB0B95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38ED12-C2A2-977B-AAFE-33EB3DFAC77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49407051-6888-2342-2F11-9289703F620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1CDD4F-0D1F-0BB8-ACED-548879F4D97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64541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97F6E-C1F2-D952-7B5B-5E95CCD97D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D87777-7A4A-5362-C03D-2F9F0D7DD65C}"/>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8B124C11-0AA2-C75B-8389-C88DBB18FE4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BAE7966-8D9F-F254-B634-E73D53C10E2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B59DEB0-9036-490D-9FC1-23D435925D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044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944694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508425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172781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3313103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779339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8873807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3261050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9646077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303559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7926269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022102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C0CFD0-9442-4EEE-AF03-8A9AA2E23323}"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13039009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1437246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1215500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D42248-D582-45DA-BC26-F227E1A31D5B}" type="slidenum">
              <a:rPr lang="en-US" smtClean="0"/>
              <a:t>‹#›</a:t>
            </a:fld>
            <a:endParaRPr lang="en-US"/>
          </a:p>
        </p:txBody>
      </p:sp>
    </p:spTree>
    <p:extLst>
      <p:ext uri="{BB962C8B-B14F-4D97-AF65-F5344CB8AC3E}">
        <p14:creationId xmlns:p14="http://schemas.microsoft.com/office/powerpoint/2010/main" val="27032130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1" y="0"/>
            <a:ext cx="8454836"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anchor="ctr">
            <a:noAutofit/>
          </a:bodyPr>
          <a:lstStyle>
            <a:lvl1pPr algn="ctr">
              <a:defRPr/>
            </a:lvl1pPr>
          </a:lstStyle>
          <a:p>
            <a:r>
              <a:rPr lang="en-US"/>
              <a:t>Click icon to add picture</a:t>
            </a:r>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2514145"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457141" y="4330696"/>
            <a:ext cx="868685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anchor="t">
            <a:noAutofit/>
          </a:bodyPr>
          <a:lstStyle>
            <a:lvl1pPr marL="1028700">
              <a:lnSpc>
                <a:spcPct val="280000"/>
              </a:lnSpc>
              <a:spcBef>
                <a:spcPts val="1350"/>
              </a:spcBef>
              <a:defRPr>
                <a:solidFill>
                  <a:schemeClr val="bg2"/>
                </a:solidFill>
              </a:defRPr>
            </a:lvl1pPr>
          </a:lstStyle>
          <a:p>
            <a:r>
              <a:rPr lang="en-US" sz="3300">
                <a:solidFill>
                  <a:srgbClr val="FFFFFF"/>
                </a:solidFill>
              </a:rPr>
              <a:t>Click to edit Master title style</a:t>
            </a: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5607844" y="0"/>
            <a:ext cx="3536156"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1500461" y="5920740"/>
            <a:ext cx="4107384" cy="723900"/>
          </a:xfrm>
        </p:spPr>
        <p:txBody>
          <a:bodyPr>
            <a:noAutofit/>
          </a:bodyPr>
          <a:lstStyle>
            <a:lvl1pPr>
              <a:buNone/>
              <a:defRPr sz="1500">
                <a:solidFill>
                  <a:schemeClr val="bg2"/>
                </a:solidFill>
              </a:defRPr>
            </a:lvl1pPr>
            <a:lvl2pPr>
              <a:buNone/>
              <a:defRPr sz="1500">
                <a:solidFill>
                  <a:schemeClr val="bg2"/>
                </a:solidFill>
              </a:defRPr>
            </a:lvl2pPr>
            <a:lvl3pPr>
              <a:buNone/>
              <a:defRPr sz="1500">
                <a:solidFill>
                  <a:schemeClr val="bg2"/>
                </a:solidFill>
              </a:defRPr>
            </a:lvl3pPr>
            <a:lvl4pPr>
              <a:buNone/>
              <a:defRPr sz="1500">
                <a:solidFill>
                  <a:schemeClr val="bg2"/>
                </a:solidFill>
              </a:defRPr>
            </a:lvl4pPr>
            <a:lvl5pPr>
              <a:buNone/>
              <a:defRPr sz="1500">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3133617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9144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685801" y="525440"/>
            <a:ext cx="4043237" cy="1963318"/>
          </a:xfrm>
        </p:spPr>
        <p:txBody>
          <a:bodyPr/>
          <a:lstStyle>
            <a:lvl1pPr>
              <a:defRPr>
                <a:solidFill>
                  <a:schemeClr val="bg2"/>
                </a:solidFill>
              </a:defRPr>
            </a:lvl1pPr>
          </a:lstStyle>
          <a:p>
            <a:r>
              <a:rPr lang="en-US">
                <a:solidFill>
                  <a:srgbClr val="FFFFFF"/>
                </a:solidFill>
              </a:rPr>
              <a:t>Click to edit Master title style</a:t>
            </a: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685801" y="3377821"/>
            <a:ext cx="3886200" cy="2799142"/>
          </a:xfrm>
        </p:spPr>
        <p:txBody>
          <a:bodyPr>
            <a:normAutofit/>
          </a:bodyPr>
          <a:lstStyle>
            <a:lvl1pPr>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4885624" y="-1798"/>
            <a:ext cx="2134925"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a:noAutofit/>
          </a:bodyPr>
          <a:lstStyle>
            <a:lvl1pPr algn="r">
              <a:defRPr/>
            </a:lvl1pPr>
          </a:lstStyle>
          <a:p>
            <a:r>
              <a:rPr lang="en-US"/>
              <a:t>Click icon to add picture</a:t>
            </a:r>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7020550" y="-1798"/>
            <a:ext cx="2120243"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a:noAutofit/>
          </a:bodyPr>
          <a:lstStyle/>
          <a:p>
            <a:r>
              <a:rPr lang="en-US"/>
              <a:t>Click icon to add picture</a:t>
            </a:r>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4885627" y="2856392"/>
            <a:ext cx="2134924"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a:noAutofit/>
          </a:bodyPr>
          <a:lstStyle>
            <a:lvl1pPr algn="r">
              <a:defRPr/>
            </a:lvl1pPr>
          </a:lstStyle>
          <a:p>
            <a:r>
              <a:rPr lang="en-US"/>
              <a:t>Click icon to add picture</a:t>
            </a:r>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7017342" y="2828944"/>
            <a:ext cx="2126658"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149427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9144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9144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9144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057401" y="1"/>
            <a:ext cx="7074236"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a:lstStyle>
            <a:lvl1pPr marL="411480">
              <a:lnSpc>
                <a:spcPct val="100000"/>
              </a:lnSpc>
              <a:defRPr>
                <a:solidFill>
                  <a:schemeClr val="bg2"/>
                </a:solidFill>
              </a:defRPr>
            </a:lvl1pPr>
          </a:lstStyle>
          <a:p>
            <a:r>
              <a:rPr lang="en-US">
                <a:solidFill>
                  <a:srgbClr val="FFFFFF"/>
                </a:solidFill>
              </a:rPr>
              <a:t>Click to edit Master title style</a:t>
            </a: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2362" y="0"/>
            <a:ext cx="2079999"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a:noAutofit/>
          </a:bodyPr>
          <a:lstStyle/>
          <a:p>
            <a:r>
              <a:rPr lang="en-US"/>
              <a:t>Click icon to add picture</a:t>
            </a:r>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2363" y="2202508"/>
            <a:ext cx="2079999"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a:noAutofit/>
          </a:bodyPr>
          <a:lstStyle/>
          <a:p>
            <a:r>
              <a:rPr lang="en-US"/>
              <a:t>Click icon to add picture</a:t>
            </a:r>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2363" y="4530254"/>
            <a:ext cx="2079999"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a:noAutofit/>
          </a:bodyPr>
          <a:lstStyle/>
          <a:p>
            <a:r>
              <a:rPr lang="en-US"/>
              <a:t>Click icon to add picture</a:t>
            </a:r>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2514600" y="2794177"/>
            <a:ext cx="5607345" cy="3382786"/>
          </a:xfrm>
        </p:spPr>
        <p:txBody>
          <a:bodyPr/>
          <a:lstStyle>
            <a:lvl1pPr marL="0" indent="0">
              <a:buNone/>
              <a:defRPr/>
            </a:lvl1pPr>
          </a:lstStyle>
          <a:p>
            <a:pPr lv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accent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accent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6973383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9144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685801" y="685799"/>
            <a:ext cx="3578087" cy="3217461"/>
          </a:xfrm>
        </p:spPr>
        <p:txBody>
          <a:bodyPr>
            <a:normAutofit/>
          </a:bodyPr>
          <a:lstStyle>
            <a:lvl1pPr>
              <a:defRPr>
                <a:solidFill>
                  <a:schemeClr val="bg2"/>
                </a:solidFill>
              </a:defRPr>
            </a:lvl1pPr>
          </a:lstStyle>
          <a:p>
            <a:pPr algn="l"/>
            <a:r>
              <a:rPr lang="en-US">
                <a:solidFill>
                  <a:srgbClr val="FFFFFF"/>
                </a:solidFill>
              </a:rPr>
              <a:t>Click to edit Master title style</a:t>
            </a: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4543426" y="2"/>
            <a:ext cx="4600574"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anchor="ctr">
            <a:noAutofit/>
          </a:bodyPr>
          <a:lstStyle>
            <a:lvl1pPr algn="ctr">
              <a:defRPr/>
            </a:lvl1pPr>
          </a:lstStyle>
          <a:p>
            <a:r>
              <a:rPr lang="en-US"/>
              <a:t>Click icon to add picture</a:t>
            </a:r>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8682651"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anchor="t"/>
          <a:lstStyle>
            <a:lvl1pPr marL="685800" indent="0">
              <a:lnSpc>
                <a:spcPct val="400000"/>
              </a:lnSpc>
              <a:buNone/>
              <a:defRPr>
                <a:solidFill>
                  <a:schemeClr val="bg2"/>
                </a:solidFill>
              </a:defRPr>
            </a:lvl1pPr>
          </a:lstStyle>
          <a:p>
            <a:r>
              <a:rPr lang="en-US">
                <a:solidFill>
                  <a:srgbClr val="FFFFFF"/>
                </a:solidFill>
              </a:rPr>
              <a:t>Click to edit Master subtitle style</a:t>
            </a:r>
          </a:p>
        </p:txBody>
      </p:sp>
    </p:spTree>
    <p:extLst>
      <p:ext uri="{BB962C8B-B14F-4D97-AF65-F5344CB8AC3E}">
        <p14:creationId xmlns:p14="http://schemas.microsoft.com/office/powerpoint/2010/main" val="27101738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678943" y="448056"/>
            <a:ext cx="7436144" cy="1329004"/>
          </a:xfrm>
        </p:spPr>
        <p:txBody>
          <a:bodyPr>
            <a:normAutofit/>
          </a:bodyPr>
          <a:lstStyle>
            <a:lvl1pPr>
              <a:lnSpc>
                <a:spcPct val="100000"/>
              </a:lnSpc>
              <a:defRPr sz="3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685800" y="1919673"/>
            <a:ext cx="7436145" cy="4123318"/>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685800" y="6437377"/>
            <a:ext cx="2831936" cy="365125"/>
          </a:xfrm>
        </p:spPr>
        <p:txBody>
          <a:bodyPr/>
          <a:lstStyle>
            <a:lvl1pPr algn="l">
              <a:defRPr>
                <a:solidFill>
                  <a:schemeClr val="accent2"/>
                </a:solidFill>
              </a:defRPr>
            </a:lvl1pPr>
          </a:lstStyle>
          <a:p>
            <a:r>
              <a:rPr lang="en-US"/>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6992464" y="6434525"/>
            <a:ext cx="1550900" cy="365125"/>
          </a:xfrm>
        </p:spPr>
        <p:txBody>
          <a:bodyPr/>
          <a:lstStyle>
            <a:lvl1pPr algn="r">
              <a:defRPr>
                <a:solidFill>
                  <a:schemeClr val="bg2"/>
                </a:solidFill>
              </a:defRPr>
            </a:lvl1pPr>
          </a:lstStyle>
          <a:p>
            <a:r>
              <a:rPr lang="en-US"/>
              <a:t>2/21/2023</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8543364" y="6434525"/>
            <a:ext cx="519946" cy="365125"/>
          </a:xfrm>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3561356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678943" y="448056"/>
            <a:ext cx="7436144" cy="1329004"/>
          </a:xfrm>
        </p:spPr>
        <p:txBody>
          <a:bodyPr>
            <a:normAutofit/>
          </a:bodyPr>
          <a:lstStyle>
            <a:lvl1pPr>
              <a:lnSpc>
                <a:spcPct val="100000"/>
              </a:lnSpc>
              <a:defRPr sz="3000"/>
            </a:lvl1pPr>
          </a:lstStyle>
          <a:p>
            <a:r>
              <a:rPr lang="en-US"/>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640080" y="1825625"/>
            <a:ext cx="7875270" cy="4351338"/>
          </a:xfrm>
        </p:spPr>
        <p:txBody>
          <a:bodyPr>
            <a:normAutofit/>
          </a:bodyPr>
          <a:lstStyle>
            <a:lvl1pPr>
              <a:defRPr sz="1500"/>
            </a:lvl1pPr>
            <a:lvl2pPr>
              <a:defRPr sz="1350"/>
            </a:lvl2pPr>
            <a:lvl3pPr>
              <a:defRPr sz="12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685800" y="6437377"/>
            <a:ext cx="2831936" cy="365125"/>
          </a:xfrm>
        </p:spPr>
        <p:txBody>
          <a:bodyPr/>
          <a:lstStyle>
            <a:lvl1pPr algn="l">
              <a:defRPr>
                <a:solidFill>
                  <a:schemeClr val="accent2"/>
                </a:solidFill>
              </a:defRPr>
            </a:lvl1pPr>
          </a:lstStyle>
          <a:p>
            <a:r>
              <a:rPr lang="en-US"/>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6992464" y="6434525"/>
            <a:ext cx="1550900" cy="365125"/>
          </a:xfrm>
        </p:spPr>
        <p:txBody>
          <a:bodyPr/>
          <a:lstStyle>
            <a:lvl1pPr algn="r">
              <a:defRPr>
                <a:solidFill>
                  <a:schemeClr val="bg2"/>
                </a:solidFill>
              </a:defRPr>
            </a:lvl1pPr>
          </a:lstStyle>
          <a:p>
            <a:r>
              <a:rPr lang="en-US"/>
              <a:t>2/21/2023</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8543364" y="6434525"/>
            <a:ext cx="519946" cy="365125"/>
          </a:xfrm>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0039613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4265650" y="-922936"/>
            <a:ext cx="3354778" cy="520065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936995" y="919717"/>
            <a:ext cx="4320806" cy="3423684"/>
          </a:xfrm>
        </p:spPr>
        <p:txBody>
          <a:bodyPr anchor="b"/>
          <a:lstStyle>
            <a:lvl1pPr>
              <a:defRPr>
                <a:solidFill>
                  <a:schemeClr val="bg2"/>
                </a:solidFill>
              </a:defRPr>
            </a:lvl1pPr>
          </a:lstStyle>
          <a:p>
            <a:r>
              <a:rPr lang="en-US">
                <a:solidFill>
                  <a:srgbClr val="FFFFFF"/>
                </a:solidFill>
              </a:rPr>
              <a:t>Click to edit Master title style</a:t>
            </a: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936995" y="4795284"/>
            <a:ext cx="3635006" cy="1084522"/>
          </a:xfrm>
        </p:spPr>
        <p:txBody>
          <a:bodyPr/>
          <a:lstStyle>
            <a:lvl1pPr>
              <a:buNone/>
              <a:defRPr>
                <a:solidFill>
                  <a:schemeClr val="bg2"/>
                </a:solidFill>
              </a:defRPr>
            </a:lvl1pPr>
          </a:lstStyle>
          <a:p>
            <a:r>
              <a:rPr lang="en-US">
                <a:solidFill>
                  <a:srgbClr val="FFFFFF"/>
                </a:solidFill>
              </a:rPr>
              <a:t>Click to edit Master subtitle style</a:t>
            </a: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2966049" y="3880449"/>
            <a:ext cx="3354778" cy="2600325"/>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939546" y="6434561"/>
            <a:ext cx="2571009" cy="365125"/>
          </a:xfrm>
        </p:spPr>
        <p:txBody>
          <a:bodyPr/>
          <a:lstStyle>
            <a:lvl1pPr>
              <a:defRPr>
                <a:solidFill>
                  <a:schemeClr val="bg2"/>
                </a:solidFill>
              </a:defRPr>
            </a:lvl1pPr>
          </a:lstStyle>
          <a:p>
            <a:r>
              <a:rPr lang="en-US"/>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5943600" y="1"/>
            <a:ext cx="32004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anchor="ctr">
            <a:noAutofit/>
          </a:bodyPr>
          <a:lstStyle/>
          <a:p>
            <a:r>
              <a:rPr lang="en-US"/>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092652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2C0CFD0-9442-4EEE-AF03-8A9AA2E23323}" type="datetimeFigureOut">
              <a:rPr lang="en-US" smtClean="0"/>
              <a:t>6/3/2025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2943946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7383638" y="2"/>
            <a:ext cx="1760363"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7383638" y="-770"/>
            <a:ext cx="1760363"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60"/>
            <a:ext cx="9143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a:lstStyle>
            <a:lvl1pPr marL="685800">
              <a:lnSpc>
                <a:spcPct val="100000"/>
              </a:lnSpc>
              <a:defRPr>
                <a:solidFill>
                  <a:schemeClr val="bg2"/>
                </a:solidFill>
              </a:defRPr>
            </a:lvl1pPr>
          </a:lstStyle>
          <a:p>
            <a:r>
              <a:rPr lang="en-US">
                <a:solidFill>
                  <a:srgbClr val="FFFFFF"/>
                </a:solidFill>
              </a:rPr>
              <a:t>Click to edit Master title style</a:t>
            </a: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647700" y="2185416"/>
            <a:ext cx="1714500" cy="1746504"/>
          </a:xfrm>
          <a:solidFill>
            <a:schemeClr val="accent6"/>
          </a:solidFill>
        </p:spPr>
        <p:txBody>
          <a:bodyPr/>
          <a:lstStyle/>
          <a:p>
            <a:r>
              <a:rPr lang="en-US"/>
              <a:t>Click icon to add picture</a:t>
            </a:r>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653474" y="3970230"/>
            <a:ext cx="1714500" cy="877824"/>
          </a:xfrm>
        </p:spPr>
        <p:txBody>
          <a:bodyPr anchor="b" anchorCtr="0"/>
          <a:lstStyle>
            <a:lvl1pPr>
              <a:buNone/>
              <a:defRPr sz="1500" b="1">
                <a:solidFill>
                  <a:schemeClr val="bg2"/>
                </a:solidFill>
              </a:defRPr>
            </a:lvl1pPr>
          </a:lstStyle>
          <a:p>
            <a:pPr lvl="0"/>
            <a:r>
              <a:rPr lang="en-US"/>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648136" y="4948171"/>
            <a:ext cx="1714500" cy="741904"/>
          </a:xfrm>
        </p:spPr>
        <p:txBody>
          <a:bodyPr>
            <a:noAutofit/>
          </a:bodyPr>
          <a:lstStyle>
            <a:lvl1pPr marL="0" indent="0">
              <a:buNone/>
              <a:defRPr sz="135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2695194" y="2185416"/>
            <a:ext cx="1714500" cy="1746504"/>
          </a:xfrm>
          <a:solidFill>
            <a:schemeClr val="accent6"/>
          </a:solidFill>
        </p:spPr>
        <p:txBody>
          <a:bodyPr/>
          <a:lstStyle/>
          <a:p>
            <a:r>
              <a:rPr lang="en-US"/>
              <a:t>Click icon to add picture</a:t>
            </a:r>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2695194" y="3971853"/>
            <a:ext cx="1714500" cy="877824"/>
          </a:xfrm>
        </p:spPr>
        <p:txBody>
          <a:bodyPr anchor="b" anchorCtr="0"/>
          <a:lstStyle>
            <a:lvl1pPr>
              <a:buNone/>
              <a:defRPr sz="1500" b="1">
                <a:solidFill>
                  <a:schemeClr val="bg2"/>
                </a:solidFill>
              </a:defRPr>
            </a:lvl1pPr>
          </a:lstStyle>
          <a:p>
            <a:pPr lvl="0"/>
            <a:r>
              <a:rPr lang="en-US"/>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2695194" y="4948171"/>
            <a:ext cx="1714500" cy="741904"/>
          </a:xfrm>
        </p:spPr>
        <p:txBody>
          <a:bodyPr>
            <a:noAutofit/>
          </a:bodyPr>
          <a:lstStyle>
            <a:lvl1pPr marL="0" indent="0">
              <a:buNone/>
              <a:defRPr sz="135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4732020" y="2185416"/>
            <a:ext cx="1714500" cy="1746504"/>
          </a:xfrm>
          <a:solidFill>
            <a:schemeClr val="accent6"/>
          </a:solidFill>
        </p:spPr>
        <p:txBody>
          <a:bodyPr/>
          <a:lstStyle/>
          <a:p>
            <a:r>
              <a:rPr lang="en-US"/>
              <a:t>Click icon to add picture</a:t>
            </a:r>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4732020" y="3971853"/>
            <a:ext cx="1714500" cy="877824"/>
          </a:xfrm>
        </p:spPr>
        <p:txBody>
          <a:bodyPr anchor="b" anchorCtr="0"/>
          <a:lstStyle>
            <a:lvl1pPr>
              <a:buNone/>
              <a:defRPr sz="1500" b="1">
                <a:solidFill>
                  <a:schemeClr val="bg2"/>
                </a:solidFill>
              </a:defRPr>
            </a:lvl1pPr>
          </a:lstStyle>
          <a:p>
            <a:pPr lvl="0"/>
            <a:r>
              <a:rPr lang="en-US"/>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4732020" y="4949098"/>
            <a:ext cx="1714500" cy="741904"/>
          </a:xfrm>
        </p:spPr>
        <p:txBody>
          <a:bodyPr>
            <a:noAutofit/>
          </a:bodyPr>
          <a:lstStyle>
            <a:lvl1pPr marL="0" indent="0">
              <a:buNone/>
              <a:defRPr sz="135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6761988" y="2185416"/>
            <a:ext cx="1714500" cy="1746504"/>
          </a:xfrm>
          <a:solidFill>
            <a:schemeClr val="accent6"/>
          </a:solidFill>
        </p:spPr>
        <p:txBody>
          <a:bodyPr/>
          <a:lstStyle/>
          <a:p>
            <a:r>
              <a:rPr lang="en-US"/>
              <a:t>Click icon to add picture</a:t>
            </a:r>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6761988" y="3976192"/>
            <a:ext cx="1714500" cy="877824"/>
          </a:xfrm>
        </p:spPr>
        <p:txBody>
          <a:bodyPr anchor="b" anchorCtr="0"/>
          <a:lstStyle>
            <a:lvl1pPr>
              <a:buNone/>
              <a:defRPr sz="1500" b="1">
                <a:solidFill>
                  <a:schemeClr val="bg2"/>
                </a:solidFill>
              </a:defRPr>
            </a:lvl1pPr>
          </a:lstStyle>
          <a:p>
            <a:pPr lvl="0"/>
            <a:r>
              <a:rPr lang="en-US"/>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6761988" y="4945456"/>
            <a:ext cx="1714500" cy="741904"/>
          </a:xfrm>
        </p:spPr>
        <p:txBody>
          <a:bodyPr>
            <a:noAutofit/>
          </a:bodyPr>
          <a:lstStyle>
            <a:lvl1pPr marL="0" indent="0">
              <a:buNone/>
              <a:defRPr sz="135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0223643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629841" y="44805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629842" y="1681163"/>
            <a:ext cx="3868340" cy="823912"/>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629842" y="2635624"/>
            <a:ext cx="3868340" cy="3554039"/>
          </a:xfrm>
        </p:spPr>
        <p:txBody>
          <a:bodyPr>
            <a:noAutofit/>
          </a:bodyPr>
          <a:lstStyle>
            <a:lvl1pPr marL="212598" indent="-212598">
              <a:defRPr sz="1500"/>
            </a:lvl1pPr>
            <a:lvl2pPr marL="212598" indent="-212598">
              <a:defRPr sz="1350"/>
            </a:lvl2pPr>
            <a:lvl3pPr marL="212598" indent="-212598">
              <a:defRPr sz="1200"/>
            </a:lvl3pPr>
            <a:lvl4pPr marL="212598" indent="-212598">
              <a:defRPr sz="1050"/>
            </a:lvl4pPr>
            <a:lvl5pPr marL="212598" indent="-212598">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629150" y="1681163"/>
            <a:ext cx="3887391" cy="823912"/>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629150" y="2635623"/>
            <a:ext cx="3887391" cy="3554040"/>
          </a:xfrm>
        </p:spPr>
        <p:txBody>
          <a:bodyPr>
            <a:noAutofit/>
          </a:bodyPr>
          <a:lstStyle>
            <a:lvl1pPr marL="212598" indent="-212598">
              <a:defRPr sz="1500"/>
            </a:lvl1pPr>
            <a:lvl2pPr marL="212598" indent="-212598">
              <a:defRPr sz="1350"/>
            </a:lvl2pPr>
            <a:lvl3pPr marL="212598" indent="-212598">
              <a:defRPr sz="1200"/>
            </a:lvl3pPr>
            <a:lvl4pPr marL="212598" indent="-212598">
              <a:defRPr sz="1050"/>
            </a:lvl4pPr>
            <a:lvl5pPr marL="212598" indent="-212598">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a:t>2/21/2023</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42726415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628650" y="448057"/>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629841" y="1681163"/>
            <a:ext cx="2400300" cy="823912"/>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629841" y="2635624"/>
            <a:ext cx="2400300" cy="3554039"/>
          </a:xfrm>
        </p:spPr>
        <p:txBody>
          <a:bodyPr>
            <a:normAutofit/>
          </a:bodyPr>
          <a:lstStyle>
            <a:lvl1pPr marL="212598" indent="-212598">
              <a:defRPr sz="1050"/>
            </a:lvl1pPr>
            <a:lvl2pPr marL="212598" indent="-212598">
              <a:defRPr sz="1050"/>
            </a:lvl2pPr>
            <a:lvl3pPr marL="212598" indent="-212598">
              <a:defRPr sz="1050"/>
            </a:lvl3pPr>
            <a:lvl4pPr marL="212598" indent="-212598">
              <a:defRPr sz="1050"/>
            </a:lvl4pPr>
            <a:lvl5pPr marL="212598" indent="-212598">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3372448" y="1679012"/>
            <a:ext cx="2400300" cy="823912"/>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3372448" y="2633472"/>
            <a:ext cx="2400300" cy="3554040"/>
          </a:xfrm>
        </p:spPr>
        <p:txBody>
          <a:bodyPr>
            <a:normAutofit/>
          </a:bodyPr>
          <a:lstStyle>
            <a:lvl1pPr marL="212598" indent="-212598">
              <a:defRPr sz="1050"/>
            </a:lvl1pPr>
            <a:lvl2pPr marL="212598" indent="-212598">
              <a:defRPr sz="1050"/>
            </a:lvl2pPr>
            <a:lvl3pPr marL="212598" indent="-212598">
              <a:defRPr sz="1050"/>
            </a:lvl3pPr>
            <a:lvl4pPr marL="212598" indent="-212598">
              <a:defRPr sz="1050"/>
            </a:lvl4pPr>
            <a:lvl5pPr marL="212598" indent="-212598">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6115055" y="1682496"/>
            <a:ext cx="2400300" cy="823912"/>
          </a:xfrm>
        </p:spPr>
        <p:txBody>
          <a:bodyPr anchor="b">
            <a:normAutofit/>
          </a:bodyPr>
          <a:lstStyle>
            <a:lvl1pPr marL="0" indent="0">
              <a:buNone/>
              <a:defRPr sz="1350" b="1" cap="all" spc="225"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6115055" y="2633472"/>
            <a:ext cx="2400300" cy="3554040"/>
          </a:xfrm>
        </p:spPr>
        <p:txBody>
          <a:bodyPr>
            <a:normAutofit/>
          </a:bodyPr>
          <a:lstStyle>
            <a:lvl1pPr marL="212598" indent="-212598">
              <a:defRPr sz="1050"/>
            </a:lvl1pPr>
            <a:lvl2pPr marL="212598" indent="-212598">
              <a:defRPr sz="1050"/>
            </a:lvl2pPr>
            <a:lvl3pPr marL="212598" indent="-212598">
              <a:defRPr sz="1050"/>
            </a:lvl3pPr>
            <a:lvl4pPr marL="212598" indent="-212598">
              <a:defRPr sz="1050"/>
            </a:lvl4pPr>
            <a:lvl5pPr marL="212598" indent="-212598">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lvl1pPr>
              <a:defRPr>
                <a:solidFill>
                  <a:schemeClr val="bg2"/>
                </a:solidFill>
              </a:defRPr>
            </a:lvl1pPr>
          </a:lstStyle>
          <a:p>
            <a:r>
              <a:rPr lang="en-US"/>
              <a:t>2/21/2023</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5533380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9144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685801" y="443553"/>
            <a:ext cx="7436144" cy="1325880"/>
          </a:xfrm>
        </p:spPr>
        <p:txBody>
          <a:bodyPr/>
          <a:lstStyle>
            <a:lvl1pPr>
              <a:defRPr>
                <a:solidFill>
                  <a:schemeClr val="bg2"/>
                </a:solidFill>
              </a:defRPr>
            </a:lvl1pPr>
          </a:lstStyle>
          <a:p>
            <a:r>
              <a:rPr lang="en-US">
                <a:solidFill>
                  <a:srgbClr val="FFFFFF"/>
                </a:solidFill>
              </a:rPr>
              <a:t>Click to edit Master title style</a:t>
            </a: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685800" y="2709081"/>
            <a:ext cx="4401403" cy="3467881"/>
          </a:xfrm>
        </p:spPr>
        <p:txBody>
          <a:bodyPr/>
          <a:lstStyle>
            <a:lvl1pPr marL="0" indent="0">
              <a:buNone/>
              <a:defRPr baseline="0"/>
            </a:lvl1pPr>
          </a:lstStyle>
          <a:p>
            <a:pPr lv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7383638" y="2"/>
            <a:ext cx="1760363"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5494638" y="2126134"/>
            <a:ext cx="1825967"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a:noAutofit/>
          </a:bodyPr>
          <a:lstStyle/>
          <a:p>
            <a:r>
              <a:rPr lang="en-US"/>
              <a:t>Click icon to add picture</a:t>
            </a:r>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7319319" y="2118839"/>
            <a:ext cx="1824681"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a:noAutofit/>
          </a:bodyPr>
          <a:lstStyle/>
          <a:p>
            <a:r>
              <a:rPr lang="en-US"/>
              <a:t>Click icon to add picture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5493258" y="4503574"/>
            <a:ext cx="1825967"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a:noAutofit/>
          </a:bodyPr>
          <a:lstStyle/>
          <a:p>
            <a:r>
              <a:rPr lang="en-US"/>
              <a:t>Click icon to add picture</a:t>
            </a:r>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7319224" y="4507561"/>
            <a:ext cx="1825967"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a:noAutofit/>
          </a:bodyPr>
          <a:lstStyle/>
          <a:p>
            <a:r>
              <a:rPr lang="en-US"/>
              <a:t>Click icon to add picture</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0501354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4472609" y="596394"/>
            <a:ext cx="4214192" cy="1542507"/>
          </a:xfrm>
        </p:spPr>
        <p:txBody>
          <a:bodyPr/>
          <a:lstStyle>
            <a:lvl1pPr>
              <a:defRPr>
                <a:solidFill>
                  <a:schemeClr val="bg2"/>
                </a:solidFill>
              </a:defRPr>
            </a:lvl1pPr>
          </a:lstStyle>
          <a:p>
            <a:r>
              <a:rPr lang="en-US">
                <a:solidFill>
                  <a:srgbClr val="FFFFFF"/>
                </a:solidFill>
              </a:rPr>
              <a:t>Click to edit Master title style</a:t>
            </a: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38862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a:noAutofit/>
          </a:bodyPr>
          <a:lstStyle/>
          <a:p>
            <a:r>
              <a:rPr lang="en-US"/>
              <a:t>Click icon to add picture</a:t>
            </a:r>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4472608" y="2138902"/>
            <a:ext cx="4214192" cy="4033299"/>
          </a:xfrm>
        </p:spPr>
        <p:txBody>
          <a:bodyPr>
            <a:normAutofit/>
          </a:bodyPr>
          <a:lstStyle>
            <a:lvl1pPr>
              <a:buNone/>
              <a:defRPr>
                <a:solidFill>
                  <a:schemeClr val="bg2"/>
                </a:solidFill>
              </a:defRPr>
            </a:lvl1pPr>
          </a:lstStyle>
          <a:p>
            <a:pPr lv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2709614" y="3857446"/>
            <a:ext cx="2353172" cy="3647939"/>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2709612" y="3857446"/>
            <a:ext cx="2353172" cy="3647939"/>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lvl1pPr>
              <a:defRPr>
                <a:solidFill>
                  <a:schemeClr val="bg2"/>
                </a:solidFill>
              </a:defRPr>
            </a:lvl1pPr>
          </a:lstStyle>
          <a:p>
            <a:r>
              <a:rPr lang="en-US"/>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41867674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1550727" y="4626592"/>
            <a:ext cx="6450274" cy="1224926"/>
          </a:xfrm>
        </p:spPr>
        <p:txBody>
          <a:bodyPr anchor="b">
            <a:noAutofit/>
          </a:bodyPr>
          <a:lstStyle/>
          <a:p>
            <a:r>
              <a:rPr lang="en-US" sz="3300">
                <a:solidFill>
                  <a:srgbClr val="FFFFFF"/>
                </a:solidFill>
              </a:rPr>
              <a:t>Click to edit Master title style</a:t>
            </a: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1550728" y="5936777"/>
            <a:ext cx="4995080" cy="625497"/>
          </a:xfrm>
        </p:spPr>
        <p:txBody>
          <a:bodyPr>
            <a:normAutofit/>
          </a:bodyPr>
          <a:lstStyle/>
          <a:p>
            <a:r>
              <a:rPr lang="en-US" sz="1050">
                <a:solidFill>
                  <a:srgbClr val="FFFFFF"/>
                </a:solidFill>
              </a:rPr>
              <a:t>Click to edit Master subtitle style</a:t>
            </a:r>
          </a:p>
        </p:txBody>
      </p:sp>
    </p:spTree>
    <p:extLst>
      <p:ext uri="{BB962C8B-B14F-4D97-AF65-F5344CB8AC3E}">
        <p14:creationId xmlns:p14="http://schemas.microsoft.com/office/powerpoint/2010/main" val="4228524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936995" y="919717"/>
            <a:ext cx="6378206" cy="3551275"/>
          </a:xfrm>
        </p:spPr>
        <p:txBody>
          <a:bodyPr anchor="b">
            <a:normAutofit/>
          </a:bodyPr>
          <a:lstStyle>
            <a:lvl1pPr algn="l">
              <a:lnSpc>
                <a:spcPct val="100000"/>
              </a:lnSpc>
              <a:defRPr sz="4050"/>
            </a:lvl1pPr>
          </a:lstStyle>
          <a:p>
            <a:r>
              <a:rPr lang="en-US"/>
              <a:t>Click to edit Master title style</a:t>
            </a:r>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936995" y="4795284"/>
            <a:ext cx="6378206" cy="1084522"/>
          </a:xfrm>
        </p:spPr>
        <p:txBody>
          <a:bodyPr>
            <a:normAutofit/>
          </a:bodyPr>
          <a:lstStyle>
            <a:lvl1pPr marL="0" indent="0" algn="l">
              <a:lnSpc>
                <a:spcPct val="120000"/>
              </a:lnSpc>
              <a:buNone/>
              <a:defRPr sz="1200" b="1" cap="all" spc="225"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6723529" y="6433203"/>
            <a:ext cx="1819835" cy="367841"/>
          </a:xfrm>
        </p:spPr>
        <p:txBody>
          <a:bodyPr/>
          <a:lstStyle>
            <a:lvl1pPr>
              <a:defRPr>
                <a:solidFill>
                  <a:schemeClr val="bg2"/>
                </a:solidFill>
              </a:defRPr>
            </a:lvl1pPr>
          </a:lstStyle>
          <a:p>
            <a:r>
              <a:rPr lang="en-US"/>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8543364" y="6433203"/>
            <a:ext cx="527086" cy="367842"/>
          </a:xfrm>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987646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143000" y="1320801"/>
            <a:ext cx="6858000" cy="3095813"/>
          </a:xfrm>
        </p:spPr>
        <p:txBody>
          <a:bodyPr anchor="b">
            <a:normAutofit/>
          </a:bodyPr>
          <a:lstStyle>
            <a:lvl1pPr>
              <a:defRPr sz="4050"/>
            </a:lvl1pPr>
          </a:lstStyle>
          <a:p>
            <a:r>
              <a:rPr lang="en-US"/>
              <a:t>Click to edit Master title style</a:t>
            </a:r>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143000" y="4589464"/>
            <a:ext cx="6858001"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053600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056610" y="2163726"/>
            <a:ext cx="3458240"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4692946" y="2163725"/>
            <a:ext cx="3640322"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9395195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0624863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2C0CFD0-9442-4EEE-AF03-8A9AA2E23323}"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6616485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14049290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lvl1pPr>
              <a:defRPr>
                <a:solidFill>
                  <a:schemeClr val="bg2"/>
                </a:solidFill>
              </a:defRPr>
            </a:lvl1pPr>
          </a:lstStyle>
          <a:p>
            <a:r>
              <a:rPr lang="en-US"/>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lvl1pPr>
              <a:defRPr>
                <a:solidFill>
                  <a:schemeClr val="bg2"/>
                </a:solidFill>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350535602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3_Custom Layout">
    <p:spTree>
      <p:nvGrpSpPr>
        <p:cNvPr id="1" name=""/>
        <p:cNvGrpSpPr/>
        <p:nvPr/>
      </p:nvGrpSpPr>
      <p:grpSpPr>
        <a:xfrm>
          <a:off x="0" y="0"/>
          <a:ext cx="0" cy="0"/>
          <a:chOff x="0" y="0"/>
          <a:chExt cx="0" cy="0"/>
        </a:xfrm>
      </p:grpSpPr>
      <p:pic>
        <p:nvPicPr>
          <p:cNvPr id="2" name="Picture 1" descr="A blue rectangular object with white lines&#10;&#10;Description automatically generated">
            <a:extLst>
              <a:ext uri="{FF2B5EF4-FFF2-40B4-BE49-F238E27FC236}">
                <a16:creationId xmlns:a16="http://schemas.microsoft.com/office/drawing/2014/main" id="{483C7BDF-7C1C-9276-78D9-1EE6EEB4FB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9488" b="7567"/>
          <a:stretch/>
        </p:blipFill>
        <p:spPr>
          <a:xfrm>
            <a:off x="-23213" y="0"/>
            <a:ext cx="9167213" cy="6893188"/>
          </a:xfrm>
          <a:prstGeom prst="rect">
            <a:avLst/>
          </a:prstGeom>
        </p:spPr>
      </p:pic>
      <p:sp>
        <p:nvSpPr>
          <p:cNvPr id="6" name="Picture Placeholder 5">
            <a:extLst>
              <a:ext uri="{FF2B5EF4-FFF2-40B4-BE49-F238E27FC236}">
                <a16:creationId xmlns:a16="http://schemas.microsoft.com/office/drawing/2014/main" id="{F287D73B-99B7-A7AC-5F52-96822A4CCC7C}"/>
              </a:ext>
            </a:extLst>
          </p:cNvPr>
          <p:cNvSpPr>
            <a:spLocks noGrp="1"/>
          </p:cNvSpPr>
          <p:nvPr>
            <p:ph type="pic" sz="quarter" idx="10"/>
          </p:nvPr>
        </p:nvSpPr>
        <p:spPr>
          <a:xfrm>
            <a:off x="-49802" y="-10275"/>
            <a:ext cx="3635399" cy="6927507"/>
          </a:xfrm>
          <a:custGeom>
            <a:avLst/>
            <a:gdLst>
              <a:gd name="connsiteX0" fmla="*/ 0 w 9717088"/>
              <a:gd name="connsiteY0" fmla="*/ 0 h 6827838"/>
              <a:gd name="connsiteX1" fmla="*/ 9717088 w 9717088"/>
              <a:gd name="connsiteY1" fmla="*/ 0 h 6827838"/>
              <a:gd name="connsiteX2" fmla="*/ 9717088 w 9717088"/>
              <a:gd name="connsiteY2" fmla="*/ 6827838 h 6827838"/>
              <a:gd name="connsiteX3" fmla="*/ 0 w 9717088"/>
              <a:gd name="connsiteY3" fmla="*/ 6827838 h 6827838"/>
              <a:gd name="connsiteX4" fmla="*/ 0 w 9717088"/>
              <a:gd name="connsiteY4" fmla="*/ 0 h 6827838"/>
              <a:gd name="connsiteX0" fmla="*/ 0 w 9717088"/>
              <a:gd name="connsiteY0" fmla="*/ 30996 h 6858834"/>
              <a:gd name="connsiteX1" fmla="*/ 6074986 w 9717088"/>
              <a:gd name="connsiteY1" fmla="*/ 0 h 6858834"/>
              <a:gd name="connsiteX2" fmla="*/ 9717088 w 9717088"/>
              <a:gd name="connsiteY2" fmla="*/ 6858834 h 6858834"/>
              <a:gd name="connsiteX3" fmla="*/ 0 w 9717088"/>
              <a:gd name="connsiteY3" fmla="*/ 6858834 h 6858834"/>
              <a:gd name="connsiteX4" fmla="*/ 0 w 9717088"/>
              <a:gd name="connsiteY4" fmla="*/ 30996 h 6858834"/>
              <a:gd name="connsiteX0" fmla="*/ 0 w 9717088"/>
              <a:gd name="connsiteY0" fmla="*/ 15498 h 6843336"/>
              <a:gd name="connsiteX1" fmla="*/ 8089765 w 9717088"/>
              <a:gd name="connsiteY1" fmla="*/ 0 h 6843336"/>
              <a:gd name="connsiteX2" fmla="*/ 9717088 w 9717088"/>
              <a:gd name="connsiteY2" fmla="*/ 6843336 h 6843336"/>
              <a:gd name="connsiteX3" fmla="*/ 0 w 9717088"/>
              <a:gd name="connsiteY3" fmla="*/ 6843336 h 6843336"/>
              <a:gd name="connsiteX4" fmla="*/ 0 w 9717088"/>
              <a:gd name="connsiteY4" fmla="*/ 15498 h 6843336"/>
              <a:gd name="connsiteX0" fmla="*/ 0 w 9360627"/>
              <a:gd name="connsiteY0" fmla="*/ 15498 h 6889831"/>
              <a:gd name="connsiteX1" fmla="*/ 8089765 w 9360627"/>
              <a:gd name="connsiteY1" fmla="*/ 0 h 6889831"/>
              <a:gd name="connsiteX2" fmla="*/ 9360627 w 9360627"/>
              <a:gd name="connsiteY2" fmla="*/ 6889831 h 6889831"/>
              <a:gd name="connsiteX3" fmla="*/ 0 w 9360627"/>
              <a:gd name="connsiteY3" fmla="*/ 6843336 h 6889831"/>
              <a:gd name="connsiteX4" fmla="*/ 0 w 9360627"/>
              <a:gd name="connsiteY4" fmla="*/ 15498 h 6889831"/>
              <a:gd name="connsiteX0" fmla="*/ 0 w 9360627"/>
              <a:gd name="connsiteY0" fmla="*/ 0 h 6874333"/>
              <a:gd name="connsiteX1" fmla="*/ 7314850 w 9360627"/>
              <a:gd name="connsiteY1" fmla="*/ 0 h 6874333"/>
              <a:gd name="connsiteX2" fmla="*/ 9360627 w 9360627"/>
              <a:gd name="connsiteY2" fmla="*/ 6874333 h 6874333"/>
              <a:gd name="connsiteX3" fmla="*/ 0 w 9360627"/>
              <a:gd name="connsiteY3" fmla="*/ 6827838 h 6874333"/>
              <a:gd name="connsiteX4" fmla="*/ 0 w 9360627"/>
              <a:gd name="connsiteY4" fmla="*/ 0 h 6874333"/>
              <a:gd name="connsiteX0" fmla="*/ 0 w 9360627"/>
              <a:gd name="connsiteY0" fmla="*/ 0 h 6874333"/>
              <a:gd name="connsiteX1" fmla="*/ 7314850 w 9360627"/>
              <a:gd name="connsiteY1" fmla="*/ 0 h 6874333"/>
              <a:gd name="connsiteX2" fmla="*/ 9360627 w 9360627"/>
              <a:gd name="connsiteY2" fmla="*/ 6874333 h 6874333"/>
              <a:gd name="connsiteX3" fmla="*/ 30996 w 9360627"/>
              <a:gd name="connsiteY3" fmla="*/ 6874332 h 6874333"/>
              <a:gd name="connsiteX4" fmla="*/ 0 w 9360627"/>
              <a:gd name="connsiteY4" fmla="*/ 0 h 6874333"/>
              <a:gd name="connsiteX0" fmla="*/ 0 w 9360627"/>
              <a:gd name="connsiteY0" fmla="*/ 15499 h 6889832"/>
              <a:gd name="connsiteX1" fmla="*/ 6260965 w 9360627"/>
              <a:gd name="connsiteY1" fmla="*/ 0 h 6889832"/>
              <a:gd name="connsiteX2" fmla="*/ 9360627 w 9360627"/>
              <a:gd name="connsiteY2" fmla="*/ 6889832 h 6889832"/>
              <a:gd name="connsiteX3" fmla="*/ 30996 w 9360627"/>
              <a:gd name="connsiteY3" fmla="*/ 6889831 h 6889832"/>
              <a:gd name="connsiteX4" fmla="*/ 0 w 9360627"/>
              <a:gd name="connsiteY4" fmla="*/ 15499 h 6889832"/>
              <a:gd name="connsiteX0" fmla="*/ 0 w 8151759"/>
              <a:gd name="connsiteY0" fmla="*/ 15499 h 6889832"/>
              <a:gd name="connsiteX1" fmla="*/ 6260965 w 8151759"/>
              <a:gd name="connsiteY1" fmla="*/ 0 h 6889832"/>
              <a:gd name="connsiteX2" fmla="*/ 8151759 w 8151759"/>
              <a:gd name="connsiteY2" fmla="*/ 6889832 h 6889832"/>
              <a:gd name="connsiteX3" fmla="*/ 30996 w 8151759"/>
              <a:gd name="connsiteY3" fmla="*/ 6889831 h 6889832"/>
              <a:gd name="connsiteX4" fmla="*/ 0 w 8151759"/>
              <a:gd name="connsiteY4" fmla="*/ 15499 h 6889832"/>
              <a:gd name="connsiteX0" fmla="*/ 0 w 8151759"/>
              <a:gd name="connsiteY0" fmla="*/ 1 h 6874334"/>
              <a:gd name="connsiteX1" fmla="*/ 6338457 w 8151759"/>
              <a:gd name="connsiteY1" fmla="*/ 0 h 6874334"/>
              <a:gd name="connsiteX2" fmla="*/ 8151759 w 8151759"/>
              <a:gd name="connsiteY2" fmla="*/ 6874334 h 6874334"/>
              <a:gd name="connsiteX3" fmla="*/ 30996 w 8151759"/>
              <a:gd name="connsiteY3" fmla="*/ 6874333 h 6874334"/>
              <a:gd name="connsiteX4" fmla="*/ 0 w 8151759"/>
              <a:gd name="connsiteY4" fmla="*/ 1 h 6874334"/>
              <a:gd name="connsiteX0" fmla="*/ 0 w 8151759"/>
              <a:gd name="connsiteY0" fmla="*/ 1 h 6874334"/>
              <a:gd name="connsiteX1" fmla="*/ 6338457 w 8151759"/>
              <a:gd name="connsiteY1" fmla="*/ 0 h 6874334"/>
              <a:gd name="connsiteX2" fmla="*/ 8151759 w 8151759"/>
              <a:gd name="connsiteY2" fmla="*/ 6874334 h 6874334"/>
              <a:gd name="connsiteX3" fmla="*/ 30996 w 8151759"/>
              <a:gd name="connsiteY3" fmla="*/ 6874333 h 6874334"/>
              <a:gd name="connsiteX4" fmla="*/ 0 w 8151759"/>
              <a:gd name="connsiteY4" fmla="*/ 1 h 6874334"/>
              <a:gd name="connsiteX0" fmla="*/ 0 w 8214864"/>
              <a:gd name="connsiteY0" fmla="*/ 1 h 6874334"/>
              <a:gd name="connsiteX1" fmla="*/ 6338457 w 8214864"/>
              <a:gd name="connsiteY1" fmla="*/ 0 h 6874334"/>
              <a:gd name="connsiteX2" fmla="*/ 8151759 w 8214864"/>
              <a:gd name="connsiteY2" fmla="*/ 6874334 h 6874334"/>
              <a:gd name="connsiteX3" fmla="*/ 30996 w 8214864"/>
              <a:gd name="connsiteY3" fmla="*/ 6874333 h 6874334"/>
              <a:gd name="connsiteX4" fmla="*/ 0 w 8214864"/>
              <a:gd name="connsiteY4" fmla="*/ 1 h 6874334"/>
              <a:gd name="connsiteX0" fmla="*/ 0 w 8195471"/>
              <a:gd name="connsiteY0" fmla="*/ 1 h 6874334"/>
              <a:gd name="connsiteX1" fmla="*/ 6338457 w 8195471"/>
              <a:gd name="connsiteY1" fmla="*/ 0 h 6874334"/>
              <a:gd name="connsiteX2" fmla="*/ 8151759 w 8195471"/>
              <a:gd name="connsiteY2" fmla="*/ 6874334 h 6874334"/>
              <a:gd name="connsiteX3" fmla="*/ 30996 w 8195471"/>
              <a:gd name="connsiteY3" fmla="*/ 6874333 h 6874334"/>
              <a:gd name="connsiteX4" fmla="*/ 0 w 8195471"/>
              <a:gd name="connsiteY4" fmla="*/ 1 h 6874334"/>
              <a:gd name="connsiteX0" fmla="*/ 0 w 8157017"/>
              <a:gd name="connsiteY0" fmla="*/ 1 h 6874334"/>
              <a:gd name="connsiteX1" fmla="*/ 6338457 w 8157017"/>
              <a:gd name="connsiteY1" fmla="*/ 0 h 6874334"/>
              <a:gd name="connsiteX2" fmla="*/ 8151759 w 8157017"/>
              <a:gd name="connsiteY2" fmla="*/ 6874334 h 6874334"/>
              <a:gd name="connsiteX3" fmla="*/ 30996 w 8157017"/>
              <a:gd name="connsiteY3" fmla="*/ 6874333 h 6874334"/>
              <a:gd name="connsiteX4" fmla="*/ 0 w 8157017"/>
              <a:gd name="connsiteY4" fmla="*/ 1 h 6874334"/>
              <a:gd name="connsiteX0" fmla="*/ 0 w 8172936"/>
              <a:gd name="connsiteY0" fmla="*/ 1 h 6874334"/>
              <a:gd name="connsiteX1" fmla="*/ 6338457 w 8172936"/>
              <a:gd name="connsiteY1" fmla="*/ 0 h 6874334"/>
              <a:gd name="connsiteX2" fmla="*/ 8151759 w 8172936"/>
              <a:gd name="connsiteY2" fmla="*/ 6874334 h 6874334"/>
              <a:gd name="connsiteX3" fmla="*/ 30996 w 8172936"/>
              <a:gd name="connsiteY3" fmla="*/ 6874333 h 6874334"/>
              <a:gd name="connsiteX4" fmla="*/ 0 w 8172936"/>
              <a:gd name="connsiteY4" fmla="*/ 1 h 6874334"/>
              <a:gd name="connsiteX0" fmla="*/ 0 w 8151759"/>
              <a:gd name="connsiteY0" fmla="*/ 1 h 6874334"/>
              <a:gd name="connsiteX1" fmla="*/ 6338457 w 8151759"/>
              <a:gd name="connsiteY1" fmla="*/ 0 h 6874334"/>
              <a:gd name="connsiteX2" fmla="*/ 8151759 w 8151759"/>
              <a:gd name="connsiteY2" fmla="*/ 6874334 h 6874334"/>
              <a:gd name="connsiteX3" fmla="*/ 30996 w 8151759"/>
              <a:gd name="connsiteY3" fmla="*/ 6874333 h 6874334"/>
              <a:gd name="connsiteX4" fmla="*/ 0 w 8151759"/>
              <a:gd name="connsiteY4" fmla="*/ 1 h 6874334"/>
              <a:gd name="connsiteX0" fmla="*/ 3658517 w 8120763"/>
              <a:gd name="connsiteY0" fmla="*/ 5677 h 6874334"/>
              <a:gd name="connsiteX1" fmla="*/ 6307461 w 8120763"/>
              <a:gd name="connsiteY1" fmla="*/ 0 h 6874334"/>
              <a:gd name="connsiteX2" fmla="*/ 8120763 w 8120763"/>
              <a:gd name="connsiteY2" fmla="*/ 6874334 h 6874334"/>
              <a:gd name="connsiteX3" fmla="*/ 0 w 8120763"/>
              <a:gd name="connsiteY3" fmla="*/ 6874333 h 6874334"/>
              <a:gd name="connsiteX4" fmla="*/ 3658517 w 8120763"/>
              <a:gd name="connsiteY4" fmla="*/ 5677 h 6874334"/>
              <a:gd name="connsiteX0" fmla="*/ 0 w 4462246"/>
              <a:gd name="connsiteY0" fmla="*/ 5677 h 6874334"/>
              <a:gd name="connsiteX1" fmla="*/ 2648944 w 4462246"/>
              <a:gd name="connsiteY1" fmla="*/ 0 h 6874334"/>
              <a:gd name="connsiteX2" fmla="*/ 4462246 w 4462246"/>
              <a:gd name="connsiteY2" fmla="*/ 6874334 h 6874334"/>
              <a:gd name="connsiteX3" fmla="*/ 658046 w 4462246"/>
              <a:gd name="connsiteY3" fmla="*/ 6499720 h 6874334"/>
              <a:gd name="connsiteX4" fmla="*/ 0 w 4462246"/>
              <a:gd name="connsiteY4" fmla="*/ 5677 h 6874334"/>
              <a:gd name="connsiteX0" fmla="*/ 0 w 4462246"/>
              <a:gd name="connsiteY0" fmla="*/ 5677 h 6874334"/>
              <a:gd name="connsiteX1" fmla="*/ 2648944 w 4462246"/>
              <a:gd name="connsiteY1" fmla="*/ 0 h 6874334"/>
              <a:gd name="connsiteX2" fmla="*/ 4462246 w 4462246"/>
              <a:gd name="connsiteY2" fmla="*/ 6874334 h 6874334"/>
              <a:gd name="connsiteX3" fmla="*/ 383713 w 4462246"/>
              <a:gd name="connsiteY3" fmla="*/ 6749462 h 6874334"/>
              <a:gd name="connsiteX4" fmla="*/ 0 w 4462246"/>
              <a:gd name="connsiteY4" fmla="*/ 5677 h 6874334"/>
              <a:gd name="connsiteX0" fmla="*/ 220942 w 4078533"/>
              <a:gd name="connsiteY0" fmla="*/ 391641 h 6874334"/>
              <a:gd name="connsiteX1" fmla="*/ 2265231 w 4078533"/>
              <a:gd name="connsiteY1" fmla="*/ 0 h 6874334"/>
              <a:gd name="connsiteX2" fmla="*/ 4078533 w 4078533"/>
              <a:gd name="connsiteY2" fmla="*/ 6874334 h 6874334"/>
              <a:gd name="connsiteX3" fmla="*/ 0 w 4078533"/>
              <a:gd name="connsiteY3" fmla="*/ 6749462 h 6874334"/>
              <a:gd name="connsiteX4" fmla="*/ 220942 w 4078533"/>
              <a:gd name="connsiteY4" fmla="*/ 391641 h 6874334"/>
              <a:gd name="connsiteX0" fmla="*/ 0 w 4126326"/>
              <a:gd name="connsiteY0" fmla="*/ 0 h 6880010"/>
              <a:gd name="connsiteX1" fmla="*/ 2313024 w 4126326"/>
              <a:gd name="connsiteY1" fmla="*/ 5676 h 6880010"/>
              <a:gd name="connsiteX2" fmla="*/ 4126326 w 4126326"/>
              <a:gd name="connsiteY2" fmla="*/ 6880010 h 6880010"/>
              <a:gd name="connsiteX3" fmla="*/ 47793 w 4126326"/>
              <a:gd name="connsiteY3" fmla="*/ 6755138 h 6880010"/>
              <a:gd name="connsiteX4" fmla="*/ 0 w 4126326"/>
              <a:gd name="connsiteY4" fmla="*/ 0 h 6880010"/>
              <a:gd name="connsiteX0" fmla="*/ 0 w 4059142"/>
              <a:gd name="connsiteY0" fmla="*/ 0 h 6755138"/>
              <a:gd name="connsiteX1" fmla="*/ 2313024 w 4059142"/>
              <a:gd name="connsiteY1" fmla="*/ 5676 h 6755138"/>
              <a:gd name="connsiteX2" fmla="*/ 4059142 w 4059142"/>
              <a:gd name="connsiteY2" fmla="*/ 6749463 h 6755138"/>
              <a:gd name="connsiteX3" fmla="*/ 47793 w 4059142"/>
              <a:gd name="connsiteY3" fmla="*/ 6755138 h 6755138"/>
              <a:gd name="connsiteX4" fmla="*/ 0 w 4059142"/>
              <a:gd name="connsiteY4" fmla="*/ 0 h 6755138"/>
              <a:gd name="connsiteX0" fmla="*/ 13792 w 4072934"/>
              <a:gd name="connsiteY0" fmla="*/ 0 h 6777842"/>
              <a:gd name="connsiteX1" fmla="*/ 2326816 w 4072934"/>
              <a:gd name="connsiteY1" fmla="*/ 5676 h 6777842"/>
              <a:gd name="connsiteX2" fmla="*/ 4072934 w 4072934"/>
              <a:gd name="connsiteY2" fmla="*/ 6749463 h 6777842"/>
              <a:gd name="connsiteX3" fmla="*/ 0 w 4072934"/>
              <a:gd name="connsiteY3" fmla="*/ 6777842 h 6777842"/>
              <a:gd name="connsiteX4" fmla="*/ 13792 w 4072934"/>
              <a:gd name="connsiteY4" fmla="*/ 0 h 6777842"/>
              <a:gd name="connsiteX0" fmla="*/ 13792 w 4072934"/>
              <a:gd name="connsiteY0" fmla="*/ 4401 h 6782243"/>
              <a:gd name="connsiteX1" fmla="*/ 2764139 w 4072934"/>
              <a:gd name="connsiteY1" fmla="*/ 0 h 6782243"/>
              <a:gd name="connsiteX2" fmla="*/ 4072934 w 4072934"/>
              <a:gd name="connsiteY2" fmla="*/ 6753864 h 6782243"/>
              <a:gd name="connsiteX3" fmla="*/ 0 w 4072934"/>
              <a:gd name="connsiteY3" fmla="*/ 6782243 h 6782243"/>
              <a:gd name="connsiteX4" fmla="*/ 13792 w 4072934"/>
              <a:gd name="connsiteY4" fmla="*/ 4401 h 6782243"/>
              <a:gd name="connsiteX0" fmla="*/ 13792 w 4649407"/>
              <a:gd name="connsiteY0" fmla="*/ 4401 h 6782243"/>
              <a:gd name="connsiteX1" fmla="*/ 2764139 w 4649407"/>
              <a:gd name="connsiteY1" fmla="*/ 0 h 6782243"/>
              <a:gd name="connsiteX2" fmla="*/ 4649407 w 4649407"/>
              <a:gd name="connsiteY2" fmla="*/ 6763940 h 6782243"/>
              <a:gd name="connsiteX3" fmla="*/ 0 w 4649407"/>
              <a:gd name="connsiteY3" fmla="*/ 6782243 h 6782243"/>
              <a:gd name="connsiteX4" fmla="*/ 13792 w 4649407"/>
              <a:gd name="connsiteY4" fmla="*/ 4401 h 6782243"/>
              <a:gd name="connsiteX0" fmla="*/ 13792 w 4689163"/>
              <a:gd name="connsiteY0" fmla="*/ 4401 h 6794170"/>
              <a:gd name="connsiteX1" fmla="*/ 2764139 w 4689163"/>
              <a:gd name="connsiteY1" fmla="*/ 0 h 6794170"/>
              <a:gd name="connsiteX2" fmla="*/ 4689163 w 4689163"/>
              <a:gd name="connsiteY2" fmla="*/ 6794170 h 6794170"/>
              <a:gd name="connsiteX3" fmla="*/ 0 w 4689163"/>
              <a:gd name="connsiteY3" fmla="*/ 6782243 h 6794170"/>
              <a:gd name="connsiteX4" fmla="*/ 13792 w 4689163"/>
              <a:gd name="connsiteY4" fmla="*/ 4401 h 6794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89163" h="6794170">
                <a:moveTo>
                  <a:pt x="13792" y="4401"/>
                </a:moveTo>
                <a:lnTo>
                  <a:pt x="2764139" y="0"/>
                </a:lnTo>
                <a:cubicBezTo>
                  <a:pt x="3767796" y="4030305"/>
                  <a:pt x="3759437" y="3423433"/>
                  <a:pt x="4689163" y="6794170"/>
                </a:cubicBezTo>
                <a:lnTo>
                  <a:pt x="0" y="6782243"/>
                </a:lnTo>
                <a:cubicBezTo>
                  <a:pt x="4597" y="4522962"/>
                  <a:pt x="9195" y="2263682"/>
                  <a:pt x="13792" y="4401"/>
                </a:cubicBezTo>
                <a:close/>
              </a:path>
            </a:pathLst>
          </a:custGeom>
          <a:pattFill prst="pct25">
            <a:fgClr>
              <a:schemeClr val="accent2"/>
            </a:fgClr>
            <a:bgClr>
              <a:schemeClr val="bg1"/>
            </a:bgClr>
          </a:pattFill>
        </p:spPr>
        <p:txBody>
          <a:bodyPr/>
          <a:lstStyle/>
          <a:p>
            <a:endParaRPr lang="en-US"/>
          </a:p>
        </p:txBody>
      </p:sp>
      <p:sp>
        <p:nvSpPr>
          <p:cNvPr id="8" name="Title 1">
            <a:extLst>
              <a:ext uri="{FF2B5EF4-FFF2-40B4-BE49-F238E27FC236}">
                <a16:creationId xmlns:a16="http://schemas.microsoft.com/office/drawing/2014/main" id="{B3A91778-A68A-4BC6-1A0B-64EDFA9A13A5}"/>
              </a:ext>
            </a:extLst>
          </p:cNvPr>
          <p:cNvSpPr>
            <a:spLocks noGrp="1"/>
          </p:cNvSpPr>
          <p:nvPr>
            <p:ph type="title" hasCustomPrompt="1"/>
          </p:nvPr>
        </p:nvSpPr>
        <p:spPr>
          <a:xfrm>
            <a:off x="2560899" y="433138"/>
            <a:ext cx="6029649" cy="991023"/>
          </a:xfrm>
        </p:spPr>
        <p:txBody>
          <a:bodyPr anchor="b" anchorCtr="0">
            <a:normAutofit/>
          </a:bodyPr>
          <a:lstStyle>
            <a:lvl1pPr>
              <a:defRPr sz="2700" b="1">
                <a:solidFill>
                  <a:schemeClr val="bg1"/>
                </a:solidFill>
              </a:defRPr>
            </a:lvl1pPr>
          </a:lstStyle>
          <a:p>
            <a:r>
              <a:rPr lang="en-US"/>
              <a:t>CLICK TO EDIT MASTER TITLE STYLE</a:t>
            </a:r>
          </a:p>
        </p:txBody>
      </p:sp>
    </p:spTree>
    <p:extLst>
      <p:ext uri="{BB962C8B-B14F-4D97-AF65-F5344CB8AC3E}">
        <p14:creationId xmlns:p14="http://schemas.microsoft.com/office/powerpoint/2010/main" val="41431536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Header, content, 2 slanted imag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12A97BB-61B7-904A-F787-5E960D600E53}"/>
              </a:ext>
            </a:extLst>
          </p:cNvPr>
          <p:cNvSpPr/>
          <p:nvPr userDrawn="1"/>
        </p:nvSpPr>
        <p:spPr>
          <a:xfrm>
            <a:off x="-15584" y="0"/>
            <a:ext cx="864899" cy="6858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6" name="Picture 15" descr="A sign with a fish and deer&#10;&#10;Description automatically generated">
            <a:extLst>
              <a:ext uri="{FF2B5EF4-FFF2-40B4-BE49-F238E27FC236}">
                <a16:creationId xmlns:a16="http://schemas.microsoft.com/office/drawing/2014/main" id="{326A2A32-11FC-C183-7117-6ADF5636290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1450" y="5210356"/>
            <a:ext cx="606338" cy="1010563"/>
          </a:xfrm>
          <a:prstGeom prst="rect">
            <a:avLst/>
          </a:prstGeom>
        </p:spPr>
      </p:pic>
      <p:sp>
        <p:nvSpPr>
          <p:cNvPr id="3" name="Title 1">
            <a:extLst>
              <a:ext uri="{FF2B5EF4-FFF2-40B4-BE49-F238E27FC236}">
                <a16:creationId xmlns:a16="http://schemas.microsoft.com/office/drawing/2014/main" id="{6A5073CE-2AA7-691E-CC30-CB4E8750A0F7}"/>
              </a:ext>
            </a:extLst>
          </p:cNvPr>
          <p:cNvSpPr>
            <a:spLocks noGrp="1"/>
          </p:cNvSpPr>
          <p:nvPr>
            <p:ph type="ctrTitle" hasCustomPrompt="1"/>
          </p:nvPr>
        </p:nvSpPr>
        <p:spPr>
          <a:xfrm>
            <a:off x="1172866" y="657635"/>
            <a:ext cx="4250369" cy="1102941"/>
          </a:xfrm>
          <a:prstGeom prst="rect">
            <a:avLst/>
          </a:prstGeom>
        </p:spPr>
        <p:txBody>
          <a:bodyPr anchor="b" anchorCtr="0">
            <a:normAutofit/>
          </a:bodyPr>
          <a:lstStyle>
            <a:lvl1pPr algn="l">
              <a:defRPr sz="3000">
                <a:solidFill>
                  <a:schemeClr val="tx2"/>
                </a:solidFill>
              </a:defRPr>
            </a:lvl1pPr>
          </a:lstStyle>
          <a:p>
            <a:r>
              <a:rPr lang="en-US"/>
              <a:t>Click to add text</a:t>
            </a:r>
          </a:p>
        </p:txBody>
      </p:sp>
      <p:sp>
        <p:nvSpPr>
          <p:cNvPr id="4" name="Picture Placeholder 16">
            <a:extLst>
              <a:ext uri="{FF2B5EF4-FFF2-40B4-BE49-F238E27FC236}">
                <a16:creationId xmlns:a16="http://schemas.microsoft.com/office/drawing/2014/main" id="{8F589864-E29B-A867-F7CA-8434A020EB6C}"/>
              </a:ext>
            </a:extLst>
          </p:cNvPr>
          <p:cNvSpPr>
            <a:spLocks noGrp="1"/>
          </p:cNvSpPr>
          <p:nvPr>
            <p:ph type="pic" sz="quarter" idx="19"/>
          </p:nvPr>
        </p:nvSpPr>
        <p:spPr>
          <a:xfrm>
            <a:off x="5690579" y="-11575"/>
            <a:ext cx="3462820" cy="6881149"/>
          </a:xfrm>
          <a:custGeom>
            <a:avLst/>
            <a:gdLst>
              <a:gd name="connsiteX0" fmla="*/ 0 w 2533650"/>
              <a:gd name="connsiteY0" fmla="*/ 6857999 h 6857999"/>
              <a:gd name="connsiteX1" fmla="*/ 633413 w 2533650"/>
              <a:gd name="connsiteY1" fmla="*/ 0 h 6857999"/>
              <a:gd name="connsiteX2" fmla="*/ 2533650 w 2533650"/>
              <a:gd name="connsiteY2" fmla="*/ 0 h 6857999"/>
              <a:gd name="connsiteX3" fmla="*/ 1900238 w 2533650"/>
              <a:gd name="connsiteY3" fmla="*/ 6857999 h 6857999"/>
              <a:gd name="connsiteX4" fmla="*/ 0 w 2533650"/>
              <a:gd name="connsiteY4" fmla="*/ 6857999 h 6857999"/>
              <a:gd name="connsiteX0" fmla="*/ 0 w 4617093"/>
              <a:gd name="connsiteY0" fmla="*/ 6869574 h 6869574"/>
              <a:gd name="connsiteX1" fmla="*/ 633413 w 4617093"/>
              <a:gd name="connsiteY1" fmla="*/ 11575 h 6869574"/>
              <a:gd name="connsiteX2" fmla="*/ 4617093 w 4617093"/>
              <a:gd name="connsiteY2" fmla="*/ 0 h 6869574"/>
              <a:gd name="connsiteX3" fmla="*/ 1900238 w 4617093"/>
              <a:gd name="connsiteY3" fmla="*/ 6869574 h 6869574"/>
              <a:gd name="connsiteX4" fmla="*/ 0 w 4617093"/>
              <a:gd name="connsiteY4" fmla="*/ 6869574 h 6869574"/>
              <a:gd name="connsiteX0" fmla="*/ 0 w 4617093"/>
              <a:gd name="connsiteY0" fmla="*/ 6869574 h 6881149"/>
              <a:gd name="connsiteX1" fmla="*/ 633413 w 4617093"/>
              <a:gd name="connsiteY1" fmla="*/ 11575 h 6881149"/>
              <a:gd name="connsiteX2" fmla="*/ 4617093 w 4617093"/>
              <a:gd name="connsiteY2" fmla="*/ 0 h 6881149"/>
              <a:gd name="connsiteX3" fmla="*/ 4597139 w 4617093"/>
              <a:gd name="connsiteY3" fmla="*/ 6881149 h 6881149"/>
              <a:gd name="connsiteX4" fmla="*/ 0 w 4617093"/>
              <a:gd name="connsiteY4" fmla="*/ 6869574 h 68811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093" h="6881149">
                <a:moveTo>
                  <a:pt x="0" y="6869574"/>
                </a:moveTo>
                <a:lnTo>
                  <a:pt x="633413" y="11575"/>
                </a:lnTo>
                <a:lnTo>
                  <a:pt x="4617093" y="0"/>
                </a:lnTo>
                <a:cubicBezTo>
                  <a:pt x="4610442" y="2293716"/>
                  <a:pt x="4603790" y="4587433"/>
                  <a:pt x="4597139" y="6881149"/>
                </a:cubicBezTo>
                <a:lnTo>
                  <a:pt x="0" y="6869574"/>
                </a:lnTo>
                <a:close/>
              </a:path>
            </a:pathLst>
          </a:custGeom>
          <a:pattFill prst="ltUpDiag">
            <a:fgClr>
              <a:schemeClr val="accent6">
                <a:lumMod val="90000"/>
              </a:schemeClr>
            </a:fgClr>
            <a:bgClr>
              <a:srgbClr val="FFFFFF"/>
            </a:bgClr>
          </a:pattFill>
        </p:spPr>
        <p:txBody>
          <a:bodyPr/>
          <a:lstStyle/>
          <a:p>
            <a:r>
              <a:rPr lang="en-US"/>
              <a:t>Click icon to add picture</a:t>
            </a:r>
          </a:p>
        </p:txBody>
      </p:sp>
      <p:sp>
        <p:nvSpPr>
          <p:cNvPr id="2" name="Text Placeholder 28">
            <a:extLst>
              <a:ext uri="{FF2B5EF4-FFF2-40B4-BE49-F238E27FC236}">
                <a16:creationId xmlns:a16="http://schemas.microsoft.com/office/drawing/2014/main" id="{7376A744-25C1-3247-8B1E-068BFD40CDB6}"/>
              </a:ext>
            </a:extLst>
          </p:cNvPr>
          <p:cNvSpPr>
            <a:spLocks noGrp="1"/>
          </p:cNvSpPr>
          <p:nvPr>
            <p:ph type="body" sz="quarter" idx="15" hasCustomPrompt="1"/>
          </p:nvPr>
        </p:nvSpPr>
        <p:spPr>
          <a:xfrm>
            <a:off x="1172865" y="3143252"/>
            <a:ext cx="4250369" cy="3057115"/>
          </a:xfrm>
          <a:prstGeom prst="rect">
            <a:avLst/>
          </a:prstGeom>
        </p:spPr>
        <p:txBody>
          <a:bodyPr>
            <a:noAutofit/>
          </a:bodyPr>
          <a:lstStyle>
            <a:lvl1pPr marL="0" indent="0" algn="l">
              <a:buNone/>
              <a:defRPr sz="1950" i="0">
                <a:solidFill>
                  <a:schemeClr val="tx2"/>
                </a:solidFill>
                <a:latin typeface="Franklin Gothic Book" panose="020B0503020102020204" pitchFamily="34" charset="0"/>
              </a:defRPr>
            </a:lvl1pPr>
            <a:lvl2pPr marL="342900" indent="0">
              <a:buNone/>
              <a:defRPr sz="1050"/>
            </a:lvl2pPr>
            <a:lvl3pPr marL="685800" indent="0">
              <a:buNone/>
              <a:defRPr sz="900"/>
            </a:lvl3pPr>
            <a:lvl4pPr marL="1028700" indent="0">
              <a:buNone/>
              <a:defRPr sz="825"/>
            </a:lvl4pPr>
            <a:lvl5pPr marL="1371600" indent="0">
              <a:buNone/>
              <a:defRPr sz="825"/>
            </a:lvl5pPr>
          </a:lstStyle>
          <a:p>
            <a:pPr lvl="0"/>
            <a:r>
              <a:rPr lang="en-US"/>
              <a:t>Click to add text</a:t>
            </a:r>
          </a:p>
        </p:txBody>
      </p:sp>
      <p:sp>
        <p:nvSpPr>
          <p:cNvPr id="6" name="Text Placeholder 3">
            <a:extLst>
              <a:ext uri="{FF2B5EF4-FFF2-40B4-BE49-F238E27FC236}">
                <a16:creationId xmlns:a16="http://schemas.microsoft.com/office/drawing/2014/main" id="{D78BD5F4-CEA5-C985-0084-3E32709EC091}"/>
              </a:ext>
            </a:extLst>
          </p:cNvPr>
          <p:cNvSpPr>
            <a:spLocks noGrp="1"/>
          </p:cNvSpPr>
          <p:nvPr>
            <p:ph type="body" sz="quarter" idx="22" hasCustomPrompt="1"/>
          </p:nvPr>
        </p:nvSpPr>
        <p:spPr>
          <a:xfrm>
            <a:off x="1849855" y="1947218"/>
            <a:ext cx="3573379" cy="1102941"/>
          </a:xfrm>
          <a:prstGeom prst="rect">
            <a:avLst/>
          </a:prstGeom>
        </p:spPr>
        <p:txBody>
          <a:bodyPr anchor="ctr" anchorCtr="0">
            <a:normAutofit/>
          </a:bodyPr>
          <a:lstStyle>
            <a:lvl1pPr marL="0" indent="0" algn="l">
              <a:buNone/>
              <a:defRPr sz="2100" cap="none" baseline="0">
                <a:solidFill>
                  <a:schemeClr val="tx2"/>
                </a:solidFill>
                <a:latin typeface="+mj-lt"/>
              </a:defRPr>
            </a:lvl1pPr>
            <a:lvl2pPr marL="342900" indent="0">
              <a:buNone/>
              <a:defRPr>
                <a:solidFill>
                  <a:schemeClr val="tx2"/>
                </a:solidFill>
                <a:latin typeface="+mj-lt"/>
              </a:defRPr>
            </a:lvl2pPr>
            <a:lvl3pPr marL="685800" indent="0">
              <a:buNone/>
              <a:defRPr>
                <a:solidFill>
                  <a:schemeClr val="tx2"/>
                </a:solidFill>
                <a:latin typeface="+mj-lt"/>
              </a:defRPr>
            </a:lvl3pPr>
            <a:lvl4pPr marL="1028700" indent="0">
              <a:buNone/>
              <a:defRPr>
                <a:solidFill>
                  <a:schemeClr val="tx2"/>
                </a:solidFill>
                <a:latin typeface="+mj-lt"/>
              </a:defRPr>
            </a:lvl4pPr>
            <a:lvl5pPr marL="1371600" indent="0">
              <a:buNone/>
              <a:defRPr>
                <a:solidFill>
                  <a:schemeClr val="tx2"/>
                </a:solidFill>
                <a:latin typeface="+mj-lt"/>
              </a:defRPr>
            </a:lvl5pPr>
          </a:lstStyle>
          <a:p>
            <a:pPr lvl="0"/>
            <a:r>
              <a:rPr lang="en-US"/>
              <a:t>Click to add text</a:t>
            </a:r>
          </a:p>
        </p:txBody>
      </p:sp>
      <p:sp>
        <p:nvSpPr>
          <p:cNvPr id="9" name="Oval 8">
            <a:extLst>
              <a:ext uri="{FF2B5EF4-FFF2-40B4-BE49-F238E27FC236}">
                <a16:creationId xmlns:a16="http://schemas.microsoft.com/office/drawing/2014/main" id="{C2AA3047-9388-B0B9-2845-F029EACBABE5}"/>
              </a:ext>
            </a:extLst>
          </p:cNvPr>
          <p:cNvSpPr/>
          <p:nvPr userDrawn="1"/>
        </p:nvSpPr>
        <p:spPr>
          <a:xfrm>
            <a:off x="1172865" y="2069097"/>
            <a:ext cx="644385" cy="859180"/>
          </a:xfrm>
          <a:prstGeom prst="ellipse">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88551391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2C0CFD0-9442-4EEE-AF03-8A9AA2E23323}" type="datetimeFigureOut">
              <a:rPr lang="en-US" smtClean="0"/>
              <a:t>6/3/2025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819903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2C0CFD0-9442-4EEE-AF03-8A9AA2E23323}" type="datetimeFigureOut">
              <a:rPr lang="en-US" smtClean="0"/>
              <a:t>6/3/2025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099533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0CFD0-9442-4EEE-AF03-8A9AA2E23323}" type="datetimeFigureOut">
              <a:rPr lang="en-US" smtClean="0"/>
              <a:t>6/3/2025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209765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0CFD0-9442-4EEE-AF03-8A9AA2E23323}"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404015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2C0CFD0-9442-4EEE-AF03-8A9AA2E23323}" type="datetimeFigureOut">
              <a:rPr lang="en-US" smtClean="0"/>
              <a:t>6/3/2025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20C689-5998-49CB-B2ED-03ABEF45D2AF}" type="slidenum">
              <a:rPr lang="en-US" smtClean="0"/>
              <a:t>‹#›</a:t>
            </a:fld>
            <a:endParaRPr lang="en-US"/>
          </a:p>
        </p:txBody>
      </p:sp>
    </p:spTree>
    <p:extLst>
      <p:ext uri="{BB962C8B-B14F-4D97-AF65-F5344CB8AC3E}">
        <p14:creationId xmlns:p14="http://schemas.microsoft.com/office/powerpoint/2010/main" val="374168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C0CFD0-9442-4EEE-AF03-8A9AA2E23323}" type="datetimeFigureOut">
              <a:rPr lang="en-US" smtClean="0"/>
              <a:t>6/3/2025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20C689-5998-49CB-B2ED-03ABEF45D2AF}" type="slidenum">
              <a:rPr lang="en-US" smtClean="0"/>
              <a:t>‹#›</a:t>
            </a:fld>
            <a:endParaRPr lang="en-US"/>
          </a:p>
        </p:txBody>
      </p:sp>
    </p:spTree>
    <p:extLst>
      <p:ext uri="{BB962C8B-B14F-4D97-AF65-F5344CB8AC3E}">
        <p14:creationId xmlns:p14="http://schemas.microsoft.com/office/powerpoint/2010/main" val="38146171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42248-D582-45DA-BC26-F227E1A31D5B}" type="slidenum">
              <a:rPr lang="en-US" smtClean="0"/>
              <a:t>‹#›</a:t>
            </a:fld>
            <a:endParaRPr lang="en-US"/>
          </a:p>
        </p:txBody>
      </p:sp>
      <p:sp>
        <p:nvSpPr>
          <p:cNvPr id="7" name="Rectangle 6">
            <a:extLst>
              <a:ext uri="{FF2B5EF4-FFF2-40B4-BE49-F238E27FC236}">
                <a16:creationId xmlns:a16="http://schemas.microsoft.com/office/drawing/2014/main" id="{E9C2673E-7D0F-B6C9-5B84-E92A2BD32C26}"/>
              </a:ext>
            </a:extLst>
          </p:cNvPr>
          <p:cNvSpPr/>
          <p:nvPr userDrawn="1"/>
        </p:nvSpPr>
        <p:spPr>
          <a:xfrm>
            <a:off x="0" y="6311901"/>
            <a:ext cx="9144000" cy="546101"/>
          </a:xfrm>
          <a:prstGeom prst="rect">
            <a:avLst/>
          </a:prstGeom>
          <a:solidFill>
            <a:srgbClr val="144633"/>
          </a:solidFill>
          <a:ln>
            <a:solidFill>
              <a:srgbClr val="144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US" sz="1800" dirty="0"/>
              <a:t>Oregon Department of Fish and Wildlife</a:t>
            </a:r>
          </a:p>
        </p:txBody>
      </p:sp>
      <p:sp>
        <p:nvSpPr>
          <p:cNvPr id="8" name="Freeform 2">
            <a:extLst>
              <a:ext uri="{FF2B5EF4-FFF2-40B4-BE49-F238E27FC236}">
                <a16:creationId xmlns:a16="http://schemas.microsoft.com/office/drawing/2014/main" id="{BD1FD53B-8779-0F80-6B23-CD0CEAB596BD}"/>
              </a:ext>
            </a:extLst>
          </p:cNvPr>
          <p:cNvSpPr>
            <a:spLocks/>
          </p:cNvSpPr>
          <p:nvPr userDrawn="1"/>
        </p:nvSpPr>
        <p:spPr bwMode="auto">
          <a:xfrm>
            <a:off x="-218364" y="-54592"/>
            <a:ext cx="9594376" cy="1952625"/>
          </a:xfrm>
          <a:custGeom>
            <a:avLst/>
            <a:gdLst>
              <a:gd name="T0" fmla="*/ 0 w 5808"/>
              <a:gd name="T1" fmla="*/ 2147483647 h 1230"/>
              <a:gd name="T2" fmla="*/ 60483754 w 5808"/>
              <a:gd name="T3" fmla="*/ 0 h 1230"/>
              <a:gd name="T4" fmla="*/ 2147483647 w 5808"/>
              <a:gd name="T5" fmla="*/ 0 h 1230"/>
              <a:gd name="T6" fmla="*/ 2147483647 w 5808"/>
              <a:gd name="T7" fmla="*/ 2147483647 h 1230"/>
              <a:gd name="T8" fmla="*/ 2147483647 w 5808"/>
              <a:gd name="T9" fmla="*/ 2147483647 h 1230"/>
              <a:gd name="T10" fmla="*/ 2147483647 w 5808"/>
              <a:gd name="T11" fmla="*/ 2147483647 h 1230"/>
              <a:gd name="T12" fmla="*/ 0 w 5808"/>
              <a:gd name="T13" fmla="*/ 2147483647 h 1230"/>
              <a:gd name="T14" fmla="*/ 0 60000 65536"/>
              <a:gd name="T15" fmla="*/ 0 60000 65536"/>
              <a:gd name="T16" fmla="*/ 0 60000 65536"/>
              <a:gd name="T17" fmla="*/ 0 60000 65536"/>
              <a:gd name="T18" fmla="*/ 0 60000 65536"/>
              <a:gd name="T19" fmla="*/ 0 60000 65536"/>
              <a:gd name="T20" fmla="*/ 0 60000 65536"/>
              <a:gd name="T21" fmla="*/ 0 w 5808"/>
              <a:gd name="T22" fmla="*/ 0 h 1230"/>
              <a:gd name="T23" fmla="*/ 5808 w 5808"/>
              <a:gd name="T24" fmla="*/ 1230 h 12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808" h="1230">
                <a:moveTo>
                  <a:pt x="0" y="1212"/>
                </a:moveTo>
                <a:lnTo>
                  <a:pt x="24" y="0"/>
                </a:lnTo>
                <a:lnTo>
                  <a:pt x="5784" y="0"/>
                </a:lnTo>
                <a:lnTo>
                  <a:pt x="5808" y="996"/>
                </a:lnTo>
                <a:cubicBezTo>
                  <a:pt x="5548" y="1200"/>
                  <a:pt x="4950" y="1230"/>
                  <a:pt x="4224" y="1224"/>
                </a:cubicBezTo>
                <a:cubicBezTo>
                  <a:pt x="3498" y="1218"/>
                  <a:pt x="2156" y="962"/>
                  <a:pt x="1452" y="960"/>
                </a:cubicBezTo>
                <a:cubicBezTo>
                  <a:pt x="672" y="936"/>
                  <a:pt x="0" y="1212"/>
                  <a:pt x="0" y="1212"/>
                </a:cubicBezTo>
                <a:close/>
              </a:path>
            </a:pathLst>
          </a:custGeom>
          <a:solidFill>
            <a:srgbClr val="144633"/>
          </a:solidFill>
          <a:ln w="76200" cmpd="sng">
            <a:solidFill>
              <a:srgbClr val="144633"/>
            </a:solidFill>
            <a:round/>
            <a:headEnd/>
            <a:tailEnd/>
          </a:ln>
        </p:spPr>
        <p:txBody>
          <a:bodyPr/>
          <a:lstStyle/>
          <a:p>
            <a:endParaRPr lang="en-US" sz="1800">
              <a:solidFill>
                <a:schemeClr val="bg1"/>
              </a:solidFill>
            </a:endParaRPr>
          </a:p>
        </p:txBody>
      </p:sp>
    </p:spTree>
    <p:extLst>
      <p:ext uri="{BB962C8B-B14F-4D97-AF65-F5344CB8AC3E}">
        <p14:creationId xmlns:p14="http://schemas.microsoft.com/office/powerpoint/2010/main" val="174259945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6629856" y="3732560"/>
            <a:ext cx="2514145"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685800" y="6434561"/>
            <a:ext cx="2571009" cy="365125"/>
          </a:xfrm>
          <a:prstGeom prst="rect">
            <a:avLst/>
          </a:prstGeom>
        </p:spPr>
        <p:txBody>
          <a:bodyPr vert="horz" lIns="91440" tIns="45720" rIns="91440" bIns="45720" rtlCol="0" anchor="ctr"/>
          <a:lstStyle>
            <a:lvl1pPr algn="l">
              <a:defRPr sz="750" spc="38" baseline="0">
                <a:solidFill>
                  <a:schemeClr val="accent2"/>
                </a:solidFill>
                <a:latin typeface="+mn-lt"/>
              </a:defRPr>
            </a:lvl1pPr>
          </a:lstStyle>
          <a:p>
            <a:r>
              <a:rPr lang="en-US" sz="75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681581" y="590372"/>
            <a:ext cx="7651686" cy="132589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689119" y="1916262"/>
            <a:ext cx="7644149" cy="4133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6762750" y="6433203"/>
            <a:ext cx="1780613" cy="367841"/>
          </a:xfrm>
          <a:prstGeom prst="rect">
            <a:avLst/>
          </a:prstGeom>
        </p:spPr>
        <p:txBody>
          <a:bodyPr vert="horz" lIns="91440" tIns="45720" rIns="91440" bIns="45720" rtlCol="0" anchor="ctr"/>
          <a:lstStyle>
            <a:lvl1pPr algn="r">
              <a:defRPr sz="788" spc="38" baseline="0">
                <a:solidFill>
                  <a:srgbClr val="FFFFFF"/>
                </a:solidFill>
                <a:latin typeface="+mn-lt"/>
              </a:defRPr>
            </a:lvl1pPr>
          </a:lstStyle>
          <a:p>
            <a:r>
              <a:rPr lang="en-US"/>
              <a:t>2/21/2023</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8543363" y="6433203"/>
            <a:ext cx="519947" cy="367842"/>
          </a:xfrm>
          <a:prstGeom prst="rect">
            <a:avLst/>
          </a:prstGeom>
        </p:spPr>
        <p:txBody>
          <a:bodyPr vert="horz" lIns="91440" tIns="45720" rIns="91440" bIns="45720" rtlCol="0" anchor="ctr"/>
          <a:lstStyle>
            <a:lvl1pPr algn="r">
              <a:defRPr sz="15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26546703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 id="2147483700" r:id="rId14"/>
    <p:sldLayoutId id="2147483701" r:id="rId15"/>
    <p:sldLayoutId id="2147483702" r:id="rId16"/>
    <p:sldLayoutId id="2147483703" r:id="rId17"/>
    <p:sldLayoutId id="2147483704" r:id="rId18"/>
    <p:sldLayoutId id="2147483705" r:id="rId19"/>
    <p:sldLayoutId id="2147483706" r:id="rId20"/>
    <p:sldLayoutId id="2147483707" r:id="rId21"/>
  </p:sldLayoutIdLst>
  <p:hf hdr="0"/>
  <p:txStyles>
    <p:titleStyle>
      <a:lvl1pPr algn="l" defTabSz="685800" rtl="0" eaLnBrk="1" latinLnBrk="0" hangingPunct="1">
        <a:lnSpc>
          <a:spcPct val="90000"/>
        </a:lnSpc>
        <a:spcBef>
          <a:spcPct val="0"/>
        </a:spcBef>
        <a:buNone/>
        <a:defRPr sz="3000" kern="1200">
          <a:solidFill>
            <a:schemeClr val="accent2"/>
          </a:solidFill>
          <a:latin typeface="+mj-lt"/>
          <a:ea typeface="+mj-ea"/>
          <a:cs typeface="+mj-cs"/>
        </a:defRPr>
      </a:lvl1pPr>
    </p:titleStyle>
    <p:bodyStyle>
      <a:lvl1pPr marL="171450" indent="-171450" algn="l" defTabSz="685800" rtl="0" eaLnBrk="1" latinLnBrk="0" hangingPunct="1">
        <a:lnSpc>
          <a:spcPct val="120000"/>
        </a:lnSpc>
        <a:spcBef>
          <a:spcPts val="750"/>
        </a:spcBef>
        <a:buClr>
          <a:schemeClr val="accent5"/>
        </a:buClr>
        <a:buFont typeface="Arial" panose="020B0604020202020204" pitchFamily="34" charset="0"/>
        <a:buChar char="•"/>
        <a:defRPr sz="1500" kern="1200">
          <a:solidFill>
            <a:schemeClr val="tx2"/>
          </a:solidFill>
          <a:latin typeface="+mn-lt"/>
          <a:ea typeface="+mn-ea"/>
          <a:cs typeface="+mn-cs"/>
        </a:defRPr>
      </a:lvl1pPr>
      <a:lvl2pPr marL="514350" indent="-171450" algn="l" defTabSz="685800" rtl="0" eaLnBrk="1" latinLnBrk="0" hangingPunct="1">
        <a:lnSpc>
          <a:spcPct val="120000"/>
        </a:lnSpc>
        <a:spcBef>
          <a:spcPts val="375"/>
        </a:spcBef>
        <a:buClr>
          <a:schemeClr val="accent5"/>
        </a:buClr>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120000"/>
        </a:lnSpc>
        <a:spcBef>
          <a:spcPts val="375"/>
        </a:spcBef>
        <a:buClr>
          <a:schemeClr val="accent5"/>
        </a:buClr>
        <a:buFont typeface="Arial" panose="020B0604020202020204" pitchFamily="34" charset="0"/>
        <a:buChar char="•"/>
        <a:defRPr sz="1200" kern="1200">
          <a:solidFill>
            <a:schemeClr val="tx2"/>
          </a:solidFill>
          <a:latin typeface="+mn-lt"/>
          <a:ea typeface="+mn-ea"/>
          <a:cs typeface="+mn-cs"/>
        </a:defRPr>
      </a:lvl3pPr>
      <a:lvl4pPr marL="1200150" indent="-171450" algn="l" defTabSz="685800" rtl="0" eaLnBrk="1" latinLnBrk="0" hangingPunct="1">
        <a:lnSpc>
          <a:spcPct val="120000"/>
        </a:lnSpc>
        <a:spcBef>
          <a:spcPts val="375"/>
        </a:spcBef>
        <a:buClr>
          <a:schemeClr val="accent5"/>
        </a:buClr>
        <a:buFont typeface="Arial" panose="020B0604020202020204" pitchFamily="34" charset="0"/>
        <a:buChar char="•"/>
        <a:defRPr sz="1050" kern="1200">
          <a:solidFill>
            <a:schemeClr val="tx2"/>
          </a:solidFill>
          <a:latin typeface="+mn-lt"/>
          <a:ea typeface="+mn-ea"/>
          <a:cs typeface="+mn-cs"/>
        </a:defRPr>
      </a:lvl4pPr>
      <a:lvl5pPr marL="1543050" indent="-171450" algn="l" defTabSz="685800" rtl="0" eaLnBrk="1" latinLnBrk="0" hangingPunct="1">
        <a:lnSpc>
          <a:spcPct val="120000"/>
        </a:lnSpc>
        <a:spcBef>
          <a:spcPts val="375"/>
        </a:spcBef>
        <a:buClr>
          <a:schemeClr val="accent5"/>
        </a:buClr>
        <a:buFont typeface="Arial" panose="020B0604020202020204" pitchFamily="34" charset="0"/>
        <a:buChar char="•"/>
        <a:defRPr sz="10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text&#10;&#10;Description automatically generated">
            <a:extLst>
              <a:ext uri="{FF2B5EF4-FFF2-40B4-BE49-F238E27FC236}">
                <a16:creationId xmlns:a16="http://schemas.microsoft.com/office/drawing/2014/main" id="{FB852062-AD58-4ABC-803F-3585C3565E62}"/>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395" y="2069026"/>
            <a:ext cx="3698981" cy="3698981"/>
          </a:xfrm>
          <a:prstGeom prst="rect">
            <a:avLst/>
          </a:prstGeom>
        </p:spPr>
      </p:pic>
      <p:sp>
        <p:nvSpPr>
          <p:cNvPr id="2" name="TextBox 1">
            <a:extLst>
              <a:ext uri="{FF2B5EF4-FFF2-40B4-BE49-F238E27FC236}">
                <a16:creationId xmlns:a16="http://schemas.microsoft.com/office/drawing/2014/main" id="{112D1657-AAD7-454D-A642-A1E1F88648B0}"/>
              </a:ext>
            </a:extLst>
          </p:cNvPr>
          <p:cNvSpPr txBox="1"/>
          <p:nvPr/>
        </p:nvSpPr>
        <p:spPr>
          <a:xfrm>
            <a:off x="3755572" y="2933542"/>
            <a:ext cx="5626205" cy="830997"/>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panose="020F0502020204030204"/>
                <a:ea typeface="+mn-ea"/>
                <a:cs typeface="+mn-cs"/>
              </a:rPr>
              <a:t>Oregon Conservation and Recreation Fund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Advisory Committee Meeting </a:t>
            </a:r>
          </a:p>
        </p:txBody>
      </p:sp>
      <p:sp>
        <p:nvSpPr>
          <p:cNvPr id="5" name="TextBox 4">
            <a:extLst>
              <a:ext uri="{FF2B5EF4-FFF2-40B4-BE49-F238E27FC236}">
                <a16:creationId xmlns:a16="http://schemas.microsoft.com/office/drawing/2014/main" id="{5BD344AB-9B96-88D5-5559-1BA3B48A2011}"/>
              </a:ext>
            </a:extLst>
          </p:cNvPr>
          <p:cNvSpPr txBox="1"/>
          <p:nvPr/>
        </p:nvSpPr>
        <p:spPr>
          <a:xfrm>
            <a:off x="317395" y="156982"/>
            <a:ext cx="8259828" cy="10772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600" dirty="0">
                <a:solidFill>
                  <a:schemeClr val="bg1"/>
                </a:solidFill>
                <a:latin typeface="Calibri" panose="020F0502020204030204"/>
              </a:rPr>
              <a:t>June 3</a:t>
            </a:r>
            <a:r>
              <a:rPr lang="en-US" sz="3600" baseline="30000" dirty="0">
                <a:solidFill>
                  <a:schemeClr val="bg1"/>
                </a:solidFill>
                <a:latin typeface="Calibri" panose="020F0502020204030204"/>
              </a:rPr>
              <a:t>rd</a:t>
            </a:r>
            <a:r>
              <a:rPr kumimoji="0" lang="en-US" sz="3600" b="0" i="0" u="none" strike="noStrike" kern="1200" cap="none" spc="0" normalizeH="0" baseline="0" noProof="0" dirty="0">
                <a:ln>
                  <a:noFill/>
                </a:ln>
                <a:solidFill>
                  <a:schemeClr val="bg1"/>
                </a:solidFill>
                <a:effectLst/>
                <a:uLnTx/>
                <a:uFillTx/>
                <a:latin typeface="Calibri" panose="020F0502020204030204"/>
                <a:ea typeface="+mn-ea"/>
                <a:cs typeface="+mn-cs"/>
              </a:rPr>
              <a:t>, 2025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i="1" dirty="0">
                <a:solidFill>
                  <a:schemeClr val="bg1"/>
                </a:solidFill>
                <a:latin typeface="Calibri" panose="020F0502020204030204"/>
              </a:rPr>
              <a:t>1:00pm</a:t>
            </a:r>
            <a:r>
              <a:rPr kumimoji="0" lang="en-US" sz="2800" b="0" i="1" u="none" strike="noStrike" kern="1200" cap="none" spc="0" normalizeH="0" baseline="0" noProof="0" dirty="0">
                <a:ln>
                  <a:noFill/>
                </a:ln>
                <a:solidFill>
                  <a:schemeClr val="bg1"/>
                </a:solidFill>
                <a:effectLst/>
                <a:uLnTx/>
                <a:uFillTx/>
                <a:latin typeface="Calibri" panose="020F0502020204030204"/>
                <a:ea typeface="+mn-ea"/>
                <a:cs typeface="+mn-cs"/>
              </a:rPr>
              <a:t> – 4</a:t>
            </a:r>
            <a:r>
              <a:rPr lang="en-US" sz="2800" i="1" dirty="0">
                <a:solidFill>
                  <a:schemeClr val="bg1"/>
                </a:solidFill>
                <a:latin typeface="Calibri" panose="020F0502020204030204"/>
              </a:rPr>
              <a:t>:0</a:t>
            </a:r>
            <a:r>
              <a:rPr kumimoji="0" lang="en-US" sz="2800" b="0" i="1" u="none" strike="noStrike" kern="1200" cap="none" spc="0" normalizeH="0" baseline="0" noProof="0" dirty="0">
                <a:ln>
                  <a:noFill/>
                </a:ln>
                <a:solidFill>
                  <a:schemeClr val="bg1"/>
                </a:solidFill>
                <a:effectLst/>
                <a:uLnTx/>
                <a:uFillTx/>
                <a:latin typeface="Calibri" panose="020F0502020204030204"/>
                <a:ea typeface="+mn-ea"/>
                <a:cs typeface="+mn-cs"/>
              </a:rPr>
              <a:t>0pm</a:t>
            </a:r>
            <a:endParaRPr kumimoji="0" lang="en-US" sz="3200" b="0" i="1"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1026" name="Picture 2" descr="ODFW Logo | | currypilot.com">
            <a:extLst>
              <a:ext uri="{FF2B5EF4-FFF2-40B4-BE49-F238E27FC236}">
                <a16:creationId xmlns:a16="http://schemas.microsoft.com/office/drawing/2014/main" id="{09179D18-3418-20A2-9487-4EA8A1335A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3657" y="4931912"/>
            <a:ext cx="965200" cy="1205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A5E28F7-6B70-8C79-3D2C-4A885D8ABA7D}"/>
              </a:ext>
            </a:extLst>
          </p:cNvPr>
          <p:cNvSpPr txBox="1"/>
          <p:nvPr/>
        </p:nvSpPr>
        <p:spPr>
          <a:xfrm>
            <a:off x="6456946" y="5680922"/>
            <a:ext cx="3122481" cy="369332"/>
          </a:xfrm>
          <a:prstGeom prst="rect">
            <a:avLst/>
          </a:prstGeom>
          <a:noFill/>
        </p:spPr>
        <p:txBody>
          <a:bodyPr wrap="square">
            <a:spAutoFit/>
          </a:bodyPr>
          <a:lstStyle/>
          <a:p>
            <a:r>
              <a:rPr lang="en-US" i="1" dirty="0">
                <a:solidFill>
                  <a:prstClr val="black"/>
                </a:solidFill>
                <a:latin typeface="Calibri" panose="020F0502020204030204"/>
              </a:rPr>
              <a:t>Virtual</a:t>
            </a:r>
            <a:r>
              <a:rPr lang="en-US" sz="1800" i="1" dirty="0">
                <a:solidFill>
                  <a:prstClr val="black"/>
                </a:solidFill>
                <a:latin typeface="Calibri" panose="020F0502020204030204"/>
              </a:rPr>
              <a:t> Meeting</a:t>
            </a:r>
            <a:endParaRPr lang="en-US" dirty="0"/>
          </a:p>
        </p:txBody>
      </p:sp>
    </p:spTree>
    <p:extLst>
      <p:ext uri="{BB962C8B-B14F-4D97-AF65-F5344CB8AC3E}">
        <p14:creationId xmlns:p14="http://schemas.microsoft.com/office/powerpoint/2010/main" val="1852330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CA708-104C-69EB-6A39-DEB443E87DBD}"/>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3C385D6-A4E5-4C40-791F-C4F2F55D043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A2E18D86-99CE-925F-0BC8-924F79A2BB02}"/>
              </a:ext>
            </a:extLst>
          </p:cNvPr>
          <p:cNvSpPr txBox="1"/>
          <p:nvPr/>
        </p:nvSpPr>
        <p:spPr>
          <a:xfrm>
            <a:off x="870067" y="3094651"/>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i="1" dirty="0">
                <a:solidFill>
                  <a:srgbClr val="000000"/>
                </a:solidFill>
                <a:latin typeface="Calibri" panose="020F0502020204030204" pitchFamily="34" charset="0"/>
              </a:rPr>
              <a:t>OCRF Business Items</a:t>
            </a:r>
            <a:endPar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43BFB9B9-7CC9-7182-55FE-2C542C80954C}"/>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7:</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pic>
        <p:nvPicPr>
          <p:cNvPr id="2" name="Picture Placeholder 9">
            <a:extLst>
              <a:ext uri="{FF2B5EF4-FFF2-40B4-BE49-F238E27FC236}">
                <a16:creationId xmlns:a16="http://schemas.microsoft.com/office/drawing/2014/main" id="{38AE9469-5F3B-70BE-8FF6-5CC76983D373}"/>
              </a:ext>
            </a:extLst>
          </p:cNvPr>
          <p:cNvPicPr>
            <a:picLocks noChangeAspect="1"/>
          </p:cNvPicPr>
          <p:nvPr/>
        </p:nvPicPr>
        <p:blipFill>
          <a:blip r:embed="rId3">
            <a:extLst>
              <a:ext uri="{28A0092B-C50C-407E-A947-70E740481C1C}">
                <a14:useLocalDpi xmlns:a14="http://schemas.microsoft.com/office/drawing/2010/main" val="0"/>
              </a:ext>
            </a:extLst>
          </a:blip>
          <a:srcRect l="32241" t="600" r="36828" b="771"/>
          <a:stretch/>
        </p:blipFill>
        <p:spPr>
          <a:xfrm>
            <a:off x="6046945" y="-47896"/>
            <a:ext cx="2605349" cy="6325475"/>
          </a:xfrm>
          <a:prstGeom prst="rect">
            <a:avLst/>
          </a:prstGeom>
          <a:solidFill>
            <a:srgbClr val="FFFFFF">
              <a:shade val="85000"/>
            </a:srgbClr>
          </a:solidFill>
          <a:ln w="88900" cap="sq">
            <a:noFill/>
            <a:miter lim="800000"/>
          </a:ln>
          <a:effectLst/>
        </p:spPr>
      </p:pic>
    </p:spTree>
    <p:extLst>
      <p:ext uri="{BB962C8B-B14F-4D97-AF65-F5344CB8AC3E}">
        <p14:creationId xmlns:p14="http://schemas.microsoft.com/office/powerpoint/2010/main" val="33305945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91494-D95E-0DE7-D15B-4749F763FAF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F853E33-CB1F-6B5F-A620-D7278A09C7A7}"/>
              </a:ext>
            </a:extLst>
          </p:cNvPr>
          <p:cNvSpPr txBox="1"/>
          <p:nvPr/>
        </p:nvSpPr>
        <p:spPr>
          <a:xfrm>
            <a:off x="791851" y="845134"/>
            <a:ext cx="7842850" cy="58785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Request for Proposals (RFP) – Open </a:t>
            </a:r>
            <a:r>
              <a:rPr lang="en-US" sz="2000" b="1" dirty="0">
                <a:solidFill>
                  <a:prstClr val="black"/>
                </a:solidFill>
                <a:latin typeface="Calibri" panose="020F0502020204030204"/>
              </a:rPr>
              <a:t>March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Official RFP Guidance made public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(open for 50 days)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Request for Proposals (RFP) – Close </a:t>
            </a:r>
            <a:r>
              <a:rPr lang="en-US" sz="2000" b="1" dirty="0">
                <a:solidFill>
                  <a:prstClr val="black"/>
                </a:solidFill>
                <a:latin typeface="Calibri" panose="020F0502020204030204"/>
              </a:rPr>
              <a:t>May </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9</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2025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Technical Review Period – </a:t>
            </a:r>
            <a:r>
              <a:rPr lang="en-US" sz="2000" b="1" dirty="0">
                <a:solidFill>
                  <a:prstClr val="black"/>
                </a:solidFill>
                <a:latin typeface="Calibri" panose="020F0502020204030204"/>
              </a:rPr>
              <a:t>May 20</a:t>
            </a:r>
            <a:r>
              <a:rPr kumimoji="0" lang="en-US" sz="20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lang="en-US" sz="2000" b="1" dirty="0">
                <a:solidFill>
                  <a:prstClr val="black"/>
                </a:solidFill>
                <a:latin typeface="Calibri" panose="020F0502020204030204"/>
              </a:rPr>
              <a:t>June 23</a:t>
            </a:r>
            <a:r>
              <a:rPr lang="en-US" sz="2000" b="1" baseline="30000" dirty="0">
                <a:solidFill>
                  <a:prstClr val="black"/>
                </a:solidFill>
                <a:latin typeface="Calibri" panose="020F0502020204030204"/>
              </a:rPr>
              <a:t>rd</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OCRF Advisory Committee Review Period – </a:t>
            </a:r>
            <a:r>
              <a:rPr lang="en-US" sz="2000" b="1" dirty="0">
                <a:solidFill>
                  <a:prstClr val="black"/>
                </a:solidFill>
                <a:latin typeface="Calibri" panose="020F0502020204030204"/>
              </a:rPr>
              <a:t>June 17</a:t>
            </a:r>
            <a:r>
              <a:rPr kumimoji="0" lang="en-US" sz="20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 July 15</a:t>
            </a:r>
            <a:r>
              <a:rPr kumimoji="0" lang="en-US" sz="20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2025</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(Release </a:t>
            </a:r>
            <a:r>
              <a:rPr lang="en-US" sz="2000" i="1" dirty="0">
                <a:solidFill>
                  <a:prstClr val="black"/>
                </a:solidFill>
                <a:latin typeface="Calibri" panose="020F0502020204030204"/>
              </a:rPr>
              <a:t>early</a:t>
            </a: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rPr>
              <a:t> – more lead time)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000" i="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000" b="1" dirty="0">
                <a:solidFill>
                  <a:prstClr val="black"/>
                </a:solidFill>
                <a:latin typeface="Calibri" panose="020F0502020204030204"/>
              </a:rPr>
              <a:t>OCRF Advisory Member follow-ups w/ tech reviewers – July 9</a:t>
            </a:r>
            <a:r>
              <a:rPr lang="en-US" sz="2000" b="1" baseline="30000" dirty="0">
                <a:solidFill>
                  <a:prstClr val="black"/>
                </a:solidFill>
                <a:latin typeface="Calibri" panose="020F0502020204030204"/>
              </a:rPr>
              <a:t>th</a:t>
            </a:r>
            <a:r>
              <a:rPr lang="en-US" sz="2000" b="1" dirty="0">
                <a:solidFill>
                  <a:prstClr val="black"/>
                </a:solidFill>
                <a:latin typeface="Calibri" panose="020F0502020204030204"/>
              </a:rPr>
              <a:t> – 11</a:t>
            </a:r>
            <a:r>
              <a:rPr lang="en-US" sz="2000" b="1" baseline="30000" dirty="0">
                <a:solidFill>
                  <a:prstClr val="black"/>
                </a:solidFill>
                <a:latin typeface="Calibri" panose="020F0502020204030204"/>
              </a:rPr>
              <a:t>th</a:t>
            </a:r>
            <a:endParaRPr lang="en-US" sz="2000" b="1" dirty="0">
              <a:solidFill>
                <a:prstClr val="black"/>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800" i="1" dirty="0">
                <a:effectLst/>
                <a:latin typeface="Calibri" panose="020F0502020204030204" pitchFamily="34" charset="0"/>
                <a:ea typeface="Calibri" panose="020F0502020204030204" pitchFamily="34" charset="0"/>
              </a:rPr>
              <a:t>Opportunity</a:t>
            </a:r>
            <a:r>
              <a:rPr lang="en-US" sz="1800" i="1" spc="-2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for</a:t>
            </a:r>
            <a:r>
              <a:rPr lang="en-US" sz="1800" i="1" spc="-2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OCRF</a:t>
            </a:r>
            <a:r>
              <a:rPr lang="en-US" sz="1800" i="1" spc="-2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Advisory</a:t>
            </a:r>
            <a:r>
              <a:rPr lang="en-US" sz="1800" i="1" spc="-2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Members</a:t>
            </a:r>
            <a:r>
              <a:rPr lang="en-US" sz="1800" i="1" spc="-1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to</a:t>
            </a:r>
            <a:r>
              <a:rPr lang="en-US" sz="1800" i="1" spc="-1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have</a:t>
            </a:r>
            <a:r>
              <a:rPr lang="en-US" sz="1800" i="1" spc="-25"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Q/A</a:t>
            </a:r>
            <a:r>
              <a:rPr lang="en-US" sz="1800" i="1" spc="-3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with</a:t>
            </a:r>
            <a:r>
              <a:rPr lang="en-US" sz="1800" i="1" spc="-20" dirty="0">
                <a:effectLst/>
                <a:latin typeface="Calibri" panose="020F0502020204030204" pitchFamily="34" charset="0"/>
                <a:ea typeface="Calibri" panose="020F0502020204030204" pitchFamily="34" charset="0"/>
              </a:rPr>
              <a:t> </a:t>
            </a:r>
            <a:r>
              <a:rPr lang="en-US" sz="1800" i="1" dirty="0">
                <a:effectLst/>
                <a:latin typeface="Calibri" panose="020F0502020204030204" pitchFamily="34" charset="0"/>
                <a:ea typeface="Calibri" panose="020F0502020204030204" pitchFamily="34" charset="0"/>
              </a:rPr>
              <a:t>the ODFW technical reviews on an as needed basis</a:t>
            </a:r>
            <a:endPar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OCRF Advisory Committee Recommendations – </a:t>
            </a:r>
            <a:r>
              <a:rPr lang="en-US" sz="2000" b="1" dirty="0">
                <a:solidFill>
                  <a:prstClr val="black"/>
                </a:solidFill>
                <a:latin typeface="Calibri" panose="020F0502020204030204"/>
              </a:rPr>
              <a:t>July 29</a:t>
            </a:r>
            <a:r>
              <a:rPr kumimoji="0" lang="en-US" sz="2000" b="1" i="0" u="none" strike="noStrike" kern="1200" cap="none" spc="0" normalizeH="0" baseline="30000" noProof="0" dirty="0" err="1">
                <a:ln>
                  <a:noFill/>
                </a:ln>
                <a:solidFill>
                  <a:prstClr val="black"/>
                </a:solidFill>
                <a:effectLst/>
                <a:uLnTx/>
                <a:uFillTx/>
                <a:latin typeface="Calibri" panose="020F0502020204030204"/>
                <a:ea typeface="+mn-ea"/>
                <a:cs typeface="+mn-cs"/>
              </a:rPr>
              <a:t>th</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2025 meeting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ODFW Commission Voting – </a:t>
            </a:r>
            <a:r>
              <a:rPr lang="en-US" sz="2000" b="1" dirty="0">
                <a:solidFill>
                  <a:prstClr val="black"/>
                </a:solidFill>
                <a:latin typeface="Calibri" panose="020F0502020204030204"/>
              </a:rPr>
              <a:t>September</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12, 2025</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Release of funds following contracting process – </a:t>
            </a:r>
            <a:r>
              <a:rPr lang="en-US" sz="2000" b="1" dirty="0">
                <a:solidFill>
                  <a:prstClr val="black"/>
                </a:solidFill>
                <a:latin typeface="Calibri" panose="020F0502020204030204"/>
              </a:rPr>
              <a:t>November</a:t>
            </a:r>
            <a:r>
              <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rPr>
              <a:t> 2025 </a:t>
            </a:r>
          </a:p>
        </p:txBody>
      </p:sp>
      <p:sp>
        <p:nvSpPr>
          <p:cNvPr id="4" name="TextBox 3">
            <a:extLst>
              <a:ext uri="{FF2B5EF4-FFF2-40B4-BE49-F238E27FC236}">
                <a16:creationId xmlns:a16="http://schemas.microsoft.com/office/drawing/2014/main" id="{3E455667-23BA-C806-E034-712E636BDE2B}"/>
              </a:ext>
            </a:extLst>
          </p:cNvPr>
          <p:cNvSpPr txBox="1"/>
          <p:nvPr/>
        </p:nvSpPr>
        <p:spPr>
          <a:xfrm>
            <a:off x="920320" y="165111"/>
            <a:ext cx="8616492" cy="646331"/>
          </a:xfrm>
          <a:prstGeom prst="rect">
            <a:avLst/>
          </a:prstGeom>
          <a:noFill/>
        </p:spPr>
        <p:txBody>
          <a:bodyPr wrap="square">
            <a:spAutoFit/>
          </a:bodyPr>
          <a:lstStyle/>
          <a:p>
            <a:pPr marL="0" marR="0" lvl="0" indent="0" algn="l" defTabSz="3429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OCRF </a:t>
            </a:r>
            <a:r>
              <a:rPr lang="en-US" sz="3600" b="1" dirty="0">
                <a:solidFill>
                  <a:srgbClr val="70AD47">
                    <a:lumMod val="50000"/>
                  </a:srgbClr>
                </a:solidFill>
                <a:latin typeface="Calibri" panose="020F0502020204030204"/>
              </a:rPr>
              <a:t>Spring </a:t>
            </a:r>
            <a:r>
              <a:rPr kumimoji="0" lang="en-US" sz="36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2025 RFP - Timeline</a:t>
            </a:r>
          </a:p>
        </p:txBody>
      </p:sp>
      <p:sp>
        <p:nvSpPr>
          <p:cNvPr id="2" name="Rectangle 1">
            <a:extLst>
              <a:ext uri="{FF2B5EF4-FFF2-40B4-BE49-F238E27FC236}">
                <a16:creationId xmlns:a16="http://schemas.microsoft.com/office/drawing/2014/main" id="{B88A2BEA-BD99-6EDE-F740-92FB2D7F291B}"/>
              </a:ext>
            </a:extLst>
          </p:cNvPr>
          <p:cNvSpPr/>
          <p:nvPr/>
        </p:nvSpPr>
        <p:spPr>
          <a:xfrm>
            <a:off x="722839" y="2307035"/>
            <a:ext cx="7489507" cy="1477365"/>
          </a:xfrm>
          <a:prstGeom prst="rect">
            <a:avLst/>
          </a:prstGeom>
          <a:no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AC76D50-67A1-EC96-FDC9-A9B9D3BD3BC7}"/>
              </a:ext>
            </a:extLst>
          </p:cNvPr>
          <p:cNvSpPr txBox="1"/>
          <p:nvPr/>
        </p:nvSpPr>
        <p:spPr>
          <a:xfrm>
            <a:off x="6434965" y="1709347"/>
            <a:ext cx="2820839" cy="461665"/>
          </a:xfrm>
          <a:prstGeom prst="rect">
            <a:avLst/>
          </a:prstGeom>
          <a:noFill/>
        </p:spPr>
        <p:txBody>
          <a:bodyPr wrap="square" rtlCol="0">
            <a:spAutoFit/>
          </a:bodyPr>
          <a:lstStyle/>
          <a:p>
            <a:r>
              <a:rPr lang="en-US" sz="2400" b="1" dirty="0"/>
              <a:t>101 applications!</a:t>
            </a:r>
          </a:p>
        </p:txBody>
      </p:sp>
    </p:spTree>
    <p:extLst>
      <p:ext uri="{BB962C8B-B14F-4D97-AF65-F5344CB8AC3E}">
        <p14:creationId xmlns:p14="http://schemas.microsoft.com/office/powerpoint/2010/main" val="2546580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6E5195-B5A2-21D0-0F76-E71C32E352F2}"/>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D089298E-4253-6192-19EF-78F4D0E7CB60}"/>
              </a:ext>
            </a:extLst>
          </p:cNvPr>
          <p:cNvSpPr/>
          <p:nvPr/>
        </p:nvSpPr>
        <p:spPr>
          <a:xfrm>
            <a:off x="991960" y="1728810"/>
            <a:ext cx="8127546" cy="3625738"/>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85800"/>
            <a:endParaRPr lang="en-US" sz="1350">
              <a:solidFill>
                <a:srgbClr val="F4F2EC"/>
              </a:solidFill>
              <a:latin typeface="Arial Nova Light"/>
            </a:endParaRPr>
          </a:p>
        </p:txBody>
      </p:sp>
      <p:sp>
        <p:nvSpPr>
          <p:cNvPr id="13" name="Text Placeholder 4">
            <a:extLst>
              <a:ext uri="{FF2B5EF4-FFF2-40B4-BE49-F238E27FC236}">
                <a16:creationId xmlns:a16="http://schemas.microsoft.com/office/drawing/2014/main" id="{C2726F77-24F2-4FBC-6065-EC99E874B329}"/>
              </a:ext>
            </a:extLst>
          </p:cNvPr>
          <p:cNvSpPr txBox="1">
            <a:spLocks/>
          </p:cNvSpPr>
          <p:nvPr/>
        </p:nvSpPr>
        <p:spPr>
          <a:xfrm>
            <a:off x="6075018" y="3379609"/>
            <a:ext cx="2694779" cy="324140"/>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400" kern="1200">
                <a:solidFill>
                  <a:schemeClr val="tx2"/>
                </a:solidFill>
                <a:latin typeface="+mn-lt"/>
                <a:ea typeface="+mn-ea"/>
                <a:cs typeface="+mn-cs"/>
              </a:defRPr>
            </a:lvl1pPr>
            <a:lvl2pPr marL="800100" indent="-342900" algn="l" defTabSz="914400" rtl="0" eaLnBrk="1" latinLnBrk="0" hangingPunct="1">
              <a:lnSpc>
                <a:spcPct val="100000"/>
              </a:lnSpc>
              <a:spcBef>
                <a:spcPts val="500"/>
              </a:spcBef>
              <a:buFont typeface="Arial" panose="020B0604020202020204" pitchFamily="34" charset="0"/>
              <a:buChar char="•"/>
              <a:defRPr sz="2400" kern="1200">
                <a:solidFill>
                  <a:schemeClr val="tx2"/>
                </a:solidFill>
                <a:latin typeface="+mn-lt"/>
                <a:ea typeface="+mn-ea"/>
                <a:cs typeface="+mn-cs"/>
              </a:defRPr>
            </a:lvl2pPr>
            <a:lvl3pPr marL="1200150" indent="-285750" algn="l" defTabSz="914400" rtl="0" eaLnBrk="1" latinLnBrk="0" hangingPunct="1">
              <a:lnSpc>
                <a:spcPct val="100000"/>
              </a:lnSpc>
              <a:spcBef>
                <a:spcPts val="500"/>
              </a:spcBef>
              <a:buFont typeface="Arial" panose="020B0604020202020204" pitchFamily="34" charset="0"/>
              <a:buChar char="•"/>
              <a:defRPr sz="2000" kern="1200">
                <a:solidFill>
                  <a:schemeClr val="tx2"/>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defTabSz="685800">
              <a:spcBef>
                <a:spcPts val="750"/>
              </a:spcBef>
              <a:defRPr/>
            </a:pPr>
            <a:endParaRPr lang="en-US" sz="1500" b="1">
              <a:solidFill>
                <a:srgbClr val="313330"/>
              </a:solidFill>
              <a:latin typeface="Franklin Gothic Book"/>
            </a:endParaRPr>
          </a:p>
        </p:txBody>
      </p:sp>
      <p:sp>
        <p:nvSpPr>
          <p:cNvPr id="4" name="Title 3">
            <a:extLst>
              <a:ext uri="{FF2B5EF4-FFF2-40B4-BE49-F238E27FC236}">
                <a16:creationId xmlns:a16="http://schemas.microsoft.com/office/drawing/2014/main" id="{F1396C29-5B4E-C948-FC71-00C7479B7231}"/>
              </a:ext>
            </a:extLst>
          </p:cNvPr>
          <p:cNvSpPr>
            <a:spLocks noGrp="1"/>
          </p:cNvSpPr>
          <p:nvPr>
            <p:ph type="ctrTitle"/>
          </p:nvPr>
        </p:nvSpPr>
        <p:spPr>
          <a:xfrm>
            <a:off x="2911253" y="-199531"/>
            <a:ext cx="6935964" cy="1102941"/>
          </a:xfrm>
        </p:spPr>
        <p:txBody>
          <a:bodyPr>
            <a:normAutofit/>
          </a:bodyPr>
          <a:lstStyle/>
          <a:p>
            <a:r>
              <a:rPr lang="en-US" dirty="0">
                <a:latin typeface="Franklin Gothic Demi Cond" panose="020B0706030402020204" pitchFamily="34" charset="0"/>
              </a:rPr>
              <a:t>Wildlife Crossing Projects</a:t>
            </a:r>
            <a:endParaRPr lang="en-US" dirty="0"/>
          </a:p>
        </p:txBody>
      </p:sp>
      <p:pic>
        <p:nvPicPr>
          <p:cNvPr id="5" name="Picture Placeholder 7" descr="A picture containing grass, tree, outdoor, nature&#10;&#10;AI-generated content may be incorrect.">
            <a:extLst>
              <a:ext uri="{FF2B5EF4-FFF2-40B4-BE49-F238E27FC236}">
                <a16:creationId xmlns:a16="http://schemas.microsoft.com/office/drawing/2014/main" id="{77FA5093-A2EB-D266-786C-446D3E6D803E}"/>
              </a:ext>
            </a:extLst>
          </p:cNvPr>
          <p:cNvPicPr>
            <a:picLocks noChangeAspect="1"/>
          </p:cNvPicPr>
          <p:nvPr/>
        </p:nvPicPr>
        <p:blipFill>
          <a:blip r:embed="rId3"/>
          <a:srcRect l="32605" r="25938" b="1"/>
          <a:stretch>
            <a:fillRect/>
          </a:stretch>
        </p:blipFill>
        <p:spPr>
          <a:xfrm>
            <a:off x="5634284" y="1206997"/>
            <a:ext cx="3509716" cy="5651003"/>
          </a:xfrm>
          <a:prstGeom prst="rect">
            <a:avLst/>
          </a:prstGeom>
        </p:spPr>
      </p:pic>
      <p:sp>
        <p:nvSpPr>
          <p:cNvPr id="6" name="TextBox 5">
            <a:extLst>
              <a:ext uri="{FF2B5EF4-FFF2-40B4-BE49-F238E27FC236}">
                <a16:creationId xmlns:a16="http://schemas.microsoft.com/office/drawing/2014/main" id="{18A003C2-4B9C-C16D-1A5A-5D3A5DEE2638}"/>
              </a:ext>
            </a:extLst>
          </p:cNvPr>
          <p:cNvSpPr txBox="1"/>
          <p:nvPr/>
        </p:nvSpPr>
        <p:spPr>
          <a:xfrm>
            <a:off x="1153309" y="2851570"/>
            <a:ext cx="4572000" cy="3024791"/>
          </a:xfrm>
          <a:prstGeom prst="rect">
            <a:avLst/>
          </a:prstGeom>
        </p:spPr>
        <p:txBody>
          <a:bodyPr vert="horz" lIns="68580" tIns="34290" rIns="68580" bIns="34290" rtlCol="0">
            <a:noAutofit/>
          </a:bodyPr>
          <a:lstStyle/>
          <a:p>
            <a:pPr indent="-171450" defTabSz="685800">
              <a:lnSpc>
                <a:spcPct val="120000"/>
              </a:lnSpc>
              <a:spcAft>
                <a:spcPts val="450"/>
              </a:spcAft>
              <a:buClr>
                <a:srgbClr val="F48E7C"/>
              </a:buClr>
              <a:buFont typeface="Arial" panose="020B0604020202020204" pitchFamily="34" charset="0"/>
              <a:buChar char="•"/>
            </a:pPr>
            <a:r>
              <a:rPr lang="en-US" sz="1500" dirty="0">
                <a:solidFill>
                  <a:prstClr val="black"/>
                </a:solidFill>
                <a:latin typeface="Franklin Gothic Book" panose="020B0503020102020204" pitchFamily="34" charset="0"/>
              </a:rPr>
              <a:t>Cackler Marsh, USFWS</a:t>
            </a:r>
          </a:p>
          <a:p>
            <a:pPr marL="342900" lvl="1" indent="-171450" defTabSz="685800">
              <a:lnSpc>
                <a:spcPct val="120000"/>
              </a:lnSpc>
              <a:spcAft>
                <a:spcPts val="450"/>
              </a:spcAft>
              <a:buClr>
                <a:srgbClr val="F48E7C"/>
              </a:buClr>
              <a:buFont typeface="Arial" panose="020B0604020202020204" pitchFamily="34" charset="0"/>
              <a:buChar char="•"/>
            </a:pPr>
            <a:r>
              <a:rPr lang="en-US" sz="1500" dirty="0">
                <a:solidFill>
                  <a:prstClr val="black"/>
                </a:solidFill>
                <a:latin typeface="Franklin Gothic Book" panose="020B0503020102020204" pitchFamily="34" charset="0"/>
              </a:rPr>
              <a:t>Replacement of undersized culvert with 60’ clear span bridge</a:t>
            </a:r>
          </a:p>
          <a:p>
            <a:pPr marL="342900" lvl="1" indent="-171450" defTabSz="685800">
              <a:lnSpc>
                <a:spcPct val="120000"/>
              </a:lnSpc>
              <a:spcAft>
                <a:spcPts val="450"/>
              </a:spcAft>
              <a:buClr>
                <a:srgbClr val="F48E7C"/>
              </a:buClr>
              <a:buFont typeface="Arial" panose="020B0604020202020204" pitchFamily="34" charset="0"/>
              <a:buChar char="•"/>
            </a:pPr>
            <a:r>
              <a:rPr lang="en-US" sz="1500" dirty="0">
                <a:solidFill>
                  <a:prstClr val="black"/>
                </a:solidFill>
                <a:latin typeface="Franklin Gothic Book" panose="020B0503020102020204" pitchFamily="34" charset="0"/>
              </a:rPr>
              <a:t>Restores native floodplain, provides passage for wildlife under main access road in Baskett Slough NWR</a:t>
            </a:r>
          </a:p>
          <a:p>
            <a:pPr marL="342900" lvl="1" indent="-171450" defTabSz="685800">
              <a:lnSpc>
                <a:spcPct val="120000"/>
              </a:lnSpc>
              <a:spcAft>
                <a:spcPts val="450"/>
              </a:spcAft>
              <a:buClr>
                <a:srgbClr val="F48E7C"/>
              </a:buClr>
              <a:buFont typeface="Arial" panose="020B0604020202020204" pitchFamily="34" charset="0"/>
              <a:buChar char="•"/>
            </a:pPr>
            <a:endParaRPr lang="en-US" sz="1500" dirty="0">
              <a:solidFill>
                <a:prstClr val="black"/>
              </a:solidFill>
              <a:latin typeface="Franklin Gothic Book" panose="020B0503020102020204" pitchFamily="34" charset="0"/>
            </a:endParaRPr>
          </a:p>
          <a:p>
            <a:pPr indent="-171450" defTabSz="685800">
              <a:lnSpc>
                <a:spcPct val="120000"/>
              </a:lnSpc>
              <a:spcAft>
                <a:spcPts val="450"/>
              </a:spcAft>
              <a:buClr>
                <a:srgbClr val="F48E7C"/>
              </a:buClr>
              <a:buFont typeface="Arial" panose="020B0604020202020204" pitchFamily="34" charset="0"/>
              <a:buChar char="•"/>
            </a:pPr>
            <a:r>
              <a:rPr lang="en-US" sz="1500" dirty="0">
                <a:solidFill>
                  <a:prstClr val="black"/>
                </a:solidFill>
                <a:latin typeface="Franklin Gothic Book" panose="020B0503020102020204" pitchFamily="34" charset="0"/>
              </a:rPr>
              <a:t>I-5 Mt. Ashland Exit, OWF</a:t>
            </a:r>
          </a:p>
          <a:p>
            <a:pPr marL="342900" lvl="1" indent="-171450" defTabSz="685800">
              <a:lnSpc>
                <a:spcPct val="120000"/>
              </a:lnSpc>
              <a:spcAft>
                <a:spcPts val="450"/>
              </a:spcAft>
              <a:buClr>
                <a:srgbClr val="F48E7C"/>
              </a:buClr>
              <a:buFont typeface="Arial" panose="020B0604020202020204" pitchFamily="34" charset="0"/>
              <a:buChar char="•"/>
            </a:pPr>
            <a:r>
              <a:rPr lang="en-US" sz="1500" dirty="0">
                <a:solidFill>
                  <a:prstClr val="black"/>
                </a:solidFill>
                <a:latin typeface="Franklin Gothic Book" panose="020B0503020102020204" pitchFamily="34" charset="0"/>
              </a:rPr>
              <a:t>Installation of retaining wall, backfill, and native vegetation</a:t>
            </a:r>
          </a:p>
          <a:p>
            <a:pPr marL="342900" lvl="1" indent="-171450" defTabSz="685800">
              <a:lnSpc>
                <a:spcPct val="120000"/>
              </a:lnSpc>
              <a:spcAft>
                <a:spcPts val="450"/>
              </a:spcAft>
              <a:buClr>
                <a:srgbClr val="F48E7C"/>
              </a:buClr>
              <a:buFont typeface="Arial" panose="020B0604020202020204" pitchFamily="34" charset="0"/>
              <a:buChar char="•"/>
            </a:pPr>
            <a:r>
              <a:rPr lang="en-US" sz="1500" dirty="0">
                <a:solidFill>
                  <a:prstClr val="black"/>
                </a:solidFill>
                <a:latin typeface="Franklin Gothic Book" panose="020B0503020102020204" pitchFamily="34" charset="0"/>
              </a:rPr>
              <a:t>Expected to significantly improve wildlife passage under existing bridge</a:t>
            </a:r>
          </a:p>
        </p:txBody>
      </p:sp>
      <p:sp>
        <p:nvSpPr>
          <p:cNvPr id="2" name="TextBox 1">
            <a:extLst>
              <a:ext uri="{FF2B5EF4-FFF2-40B4-BE49-F238E27FC236}">
                <a16:creationId xmlns:a16="http://schemas.microsoft.com/office/drawing/2014/main" id="{952614A2-C1D1-3E6B-6687-9CB128B9F504}"/>
              </a:ext>
            </a:extLst>
          </p:cNvPr>
          <p:cNvSpPr txBox="1"/>
          <p:nvPr/>
        </p:nvSpPr>
        <p:spPr>
          <a:xfrm>
            <a:off x="1049790" y="1426005"/>
            <a:ext cx="4675519" cy="1200329"/>
          </a:xfrm>
          <a:prstGeom prst="rect">
            <a:avLst/>
          </a:prstGeom>
          <a:noFill/>
        </p:spPr>
        <p:txBody>
          <a:bodyPr wrap="square" rtlCol="0">
            <a:spAutoFit/>
          </a:bodyPr>
          <a:lstStyle/>
          <a:p>
            <a:r>
              <a:rPr lang="en-US" b="1" i="1" dirty="0"/>
              <a:t>June 13</a:t>
            </a:r>
            <a:r>
              <a:rPr lang="en-US" b="1" i="1" baseline="30000" dirty="0"/>
              <a:t>th</a:t>
            </a:r>
            <a:r>
              <a:rPr lang="en-US" b="1" i="1" dirty="0"/>
              <a:t> </a:t>
            </a:r>
            <a:r>
              <a:rPr lang="en-US" dirty="0"/>
              <a:t>: ODFW takes the OCRF Advisory Committee recommended Wildlife Crossing projects to the ODFW Commission for approval</a:t>
            </a:r>
          </a:p>
        </p:txBody>
      </p:sp>
    </p:spTree>
    <p:extLst>
      <p:ext uri="{BB962C8B-B14F-4D97-AF65-F5344CB8AC3E}">
        <p14:creationId xmlns:p14="http://schemas.microsoft.com/office/powerpoint/2010/main" val="688082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FB1B15-3788-E41E-7823-C65563DECFB5}"/>
              </a:ext>
            </a:extLst>
          </p:cNvPr>
          <p:cNvSpPr>
            <a:spLocks noGrp="1"/>
          </p:cNvSpPr>
          <p:nvPr>
            <p:ph type="title"/>
          </p:nvPr>
        </p:nvSpPr>
        <p:spPr>
          <a:xfrm>
            <a:off x="473202" y="639520"/>
            <a:ext cx="2571750" cy="1719072"/>
          </a:xfrm>
        </p:spPr>
        <p:txBody>
          <a:bodyPr anchor="b">
            <a:normAutofit/>
          </a:bodyPr>
          <a:lstStyle/>
          <a:p>
            <a:r>
              <a:rPr lang="en-US" sz="2900"/>
              <a:t>Wildlife Crossing Funds: Second RFI release</a:t>
            </a:r>
          </a:p>
        </p:txBody>
      </p:sp>
      <p:sp>
        <p:nvSpPr>
          <p:cNvPr id="3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458" y="2573756"/>
            <a:ext cx="2441321" cy="18288"/>
          </a:xfrm>
          <a:custGeom>
            <a:avLst/>
            <a:gdLst>
              <a:gd name="connsiteX0" fmla="*/ 0 w 2441321"/>
              <a:gd name="connsiteY0" fmla="*/ 0 h 18288"/>
              <a:gd name="connsiteX1" fmla="*/ 585917 w 2441321"/>
              <a:gd name="connsiteY1" fmla="*/ 0 h 18288"/>
              <a:gd name="connsiteX2" fmla="*/ 1196247 w 2441321"/>
              <a:gd name="connsiteY2" fmla="*/ 0 h 18288"/>
              <a:gd name="connsiteX3" fmla="*/ 1806578 w 2441321"/>
              <a:gd name="connsiteY3" fmla="*/ 0 h 18288"/>
              <a:gd name="connsiteX4" fmla="*/ 2441321 w 2441321"/>
              <a:gd name="connsiteY4" fmla="*/ 0 h 18288"/>
              <a:gd name="connsiteX5" fmla="*/ 2441321 w 2441321"/>
              <a:gd name="connsiteY5" fmla="*/ 18288 h 18288"/>
              <a:gd name="connsiteX6" fmla="*/ 1830991 w 2441321"/>
              <a:gd name="connsiteY6" fmla="*/ 18288 h 18288"/>
              <a:gd name="connsiteX7" fmla="*/ 1269487 w 2441321"/>
              <a:gd name="connsiteY7" fmla="*/ 18288 h 18288"/>
              <a:gd name="connsiteX8" fmla="*/ 707983 w 2441321"/>
              <a:gd name="connsiteY8" fmla="*/ 18288 h 18288"/>
              <a:gd name="connsiteX9" fmla="*/ 0 w 2441321"/>
              <a:gd name="connsiteY9" fmla="*/ 18288 h 18288"/>
              <a:gd name="connsiteX10" fmla="*/ 0 w 2441321"/>
              <a:gd name="connsiteY1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1321" h="18288" fill="none" extrusionOk="0">
                <a:moveTo>
                  <a:pt x="0" y="0"/>
                </a:moveTo>
                <a:cubicBezTo>
                  <a:pt x="273217" y="-17533"/>
                  <a:pt x="355785" y="-4171"/>
                  <a:pt x="585917" y="0"/>
                </a:cubicBezTo>
                <a:cubicBezTo>
                  <a:pt x="816049" y="4171"/>
                  <a:pt x="991446" y="-9419"/>
                  <a:pt x="1196247" y="0"/>
                </a:cubicBezTo>
                <a:cubicBezTo>
                  <a:pt x="1401048" y="9419"/>
                  <a:pt x="1589984" y="-731"/>
                  <a:pt x="1806578" y="0"/>
                </a:cubicBezTo>
                <a:cubicBezTo>
                  <a:pt x="2023172" y="731"/>
                  <a:pt x="2247754" y="8393"/>
                  <a:pt x="2441321" y="0"/>
                </a:cubicBezTo>
                <a:cubicBezTo>
                  <a:pt x="2441167" y="8655"/>
                  <a:pt x="2440437" y="9975"/>
                  <a:pt x="2441321" y="18288"/>
                </a:cubicBezTo>
                <a:cubicBezTo>
                  <a:pt x="2169723" y="30506"/>
                  <a:pt x="2045712" y="39140"/>
                  <a:pt x="1830991" y="18288"/>
                </a:cubicBezTo>
                <a:cubicBezTo>
                  <a:pt x="1616270" y="-2564"/>
                  <a:pt x="1505876" y="3949"/>
                  <a:pt x="1269487" y="18288"/>
                </a:cubicBezTo>
                <a:cubicBezTo>
                  <a:pt x="1033098" y="32627"/>
                  <a:pt x="908661" y="41191"/>
                  <a:pt x="707983" y="18288"/>
                </a:cubicBezTo>
                <a:cubicBezTo>
                  <a:pt x="507305" y="-4615"/>
                  <a:pt x="333592" y="20759"/>
                  <a:pt x="0" y="18288"/>
                </a:cubicBezTo>
                <a:cubicBezTo>
                  <a:pt x="-688" y="11716"/>
                  <a:pt x="875" y="6357"/>
                  <a:pt x="0" y="0"/>
                </a:cubicBezTo>
                <a:close/>
              </a:path>
              <a:path w="2441321" h="18288" stroke="0" extrusionOk="0">
                <a:moveTo>
                  <a:pt x="0" y="0"/>
                </a:moveTo>
                <a:cubicBezTo>
                  <a:pt x="207071" y="-14617"/>
                  <a:pt x="444194" y="-15606"/>
                  <a:pt x="585917" y="0"/>
                </a:cubicBezTo>
                <a:cubicBezTo>
                  <a:pt x="727640" y="15606"/>
                  <a:pt x="904326" y="-79"/>
                  <a:pt x="1123008" y="0"/>
                </a:cubicBezTo>
                <a:cubicBezTo>
                  <a:pt x="1341690" y="79"/>
                  <a:pt x="1600014" y="10401"/>
                  <a:pt x="1782164" y="0"/>
                </a:cubicBezTo>
                <a:cubicBezTo>
                  <a:pt x="1964314" y="-10401"/>
                  <a:pt x="2143537" y="-21488"/>
                  <a:pt x="2441321" y="0"/>
                </a:cubicBezTo>
                <a:cubicBezTo>
                  <a:pt x="2441735" y="5928"/>
                  <a:pt x="2441551" y="11133"/>
                  <a:pt x="2441321" y="18288"/>
                </a:cubicBezTo>
                <a:cubicBezTo>
                  <a:pt x="2166745" y="28773"/>
                  <a:pt x="2078726" y="15476"/>
                  <a:pt x="1879817" y="18288"/>
                </a:cubicBezTo>
                <a:cubicBezTo>
                  <a:pt x="1680908" y="21100"/>
                  <a:pt x="1548770" y="-4127"/>
                  <a:pt x="1318313" y="18288"/>
                </a:cubicBezTo>
                <a:cubicBezTo>
                  <a:pt x="1087856" y="40703"/>
                  <a:pt x="894613" y="3927"/>
                  <a:pt x="659157" y="18288"/>
                </a:cubicBezTo>
                <a:cubicBezTo>
                  <a:pt x="423701" y="32649"/>
                  <a:pt x="246611" y="33975"/>
                  <a:pt x="0" y="18288"/>
                </a:cubicBezTo>
                <a:cubicBezTo>
                  <a:pt x="-348" y="10388"/>
                  <a:pt x="-12" y="3969"/>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80875BF-CFB9-3604-0714-9A3AECA5979E}"/>
              </a:ext>
            </a:extLst>
          </p:cNvPr>
          <p:cNvSpPr>
            <a:spLocks noGrp="1"/>
          </p:cNvSpPr>
          <p:nvPr>
            <p:ph idx="1"/>
          </p:nvPr>
        </p:nvSpPr>
        <p:spPr>
          <a:xfrm>
            <a:off x="473202" y="2807208"/>
            <a:ext cx="2571750" cy="3410712"/>
          </a:xfrm>
        </p:spPr>
        <p:txBody>
          <a:bodyPr anchor="t">
            <a:normAutofit/>
          </a:bodyPr>
          <a:lstStyle/>
          <a:p>
            <a:pPr marR="0" lvl="0">
              <a:tabLst>
                <a:tab pos="222250" algn="l"/>
                <a:tab pos="628650" algn="l"/>
              </a:tabLst>
            </a:pPr>
            <a:r>
              <a:rPr lang="en-US" sz="1900" dirty="0"/>
              <a:t>Accepting Letters of Interest until July 11</a:t>
            </a:r>
            <a:r>
              <a:rPr lang="en-US" sz="1900" baseline="30000" dirty="0"/>
              <a:t>th</a:t>
            </a:r>
            <a:endParaRPr lang="en-US" sz="1900" dirty="0"/>
          </a:p>
          <a:p>
            <a:pPr marR="0" lvl="0">
              <a:tabLst>
                <a:tab pos="222250" algn="l"/>
                <a:tab pos="628650" algn="l"/>
              </a:tabLst>
            </a:pPr>
            <a:r>
              <a:rPr lang="en-US" sz="1900" dirty="0"/>
              <a:t>Please share with your networks. Thank you!</a:t>
            </a:r>
          </a:p>
          <a:p>
            <a:pPr marR="0" lvl="0">
              <a:tabLst>
                <a:tab pos="222250" algn="l"/>
                <a:tab pos="628650" algn="l"/>
              </a:tabLst>
            </a:pPr>
            <a:endParaRPr lang="en-US" sz="1900" dirty="0"/>
          </a:p>
        </p:txBody>
      </p:sp>
      <p:pic>
        <p:nvPicPr>
          <p:cNvPr id="10" name="Picture 9">
            <a:extLst>
              <a:ext uri="{FF2B5EF4-FFF2-40B4-BE49-F238E27FC236}">
                <a16:creationId xmlns:a16="http://schemas.microsoft.com/office/drawing/2014/main" id="{45CF8EDF-5724-A019-5F21-71BD53F3F5AC}"/>
              </a:ext>
            </a:extLst>
          </p:cNvPr>
          <p:cNvPicPr>
            <a:picLocks noChangeAspect="1"/>
          </p:cNvPicPr>
          <p:nvPr/>
        </p:nvPicPr>
        <p:blipFill>
          <a:blip r:embed="rId2"/>
          <a:stretch>
            <a:fillRect/>
          </a:stretch>
        </p:blipFill>
        <p:spPr>
          <a:xfrm>
            <a:off x="3483752" y="2022162"/>
            <a:ext cx="5177790" cy="3948063"/>
          </a:xfrm>
          <a:prstGeom prst="rect">
            <a:avLst/>
          </a:prstGeom>
        </p:spPr>
      </p:pic>
    </p:spTree>
    <p:extLst>
      <p:ext uri="{BB962C8B-B14F-4D97-AF65-F5344CB8AC3E}">
        <p14:creationId xmlns:p14="http://schemas.microsoft.com/office/powerpoint/2010/main" val="942996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46A9A-3EC4-9CD2-0ABA-C312930FDBF4}"/>
              </a:ext>
            </a:extLst>
          </p:cNvPr>
          <p:cNvSpPr>
            <a:spLocks noGrp="1"/>
          </p:cNvSpPr>
          <p:nvPr>
            <p:ph type="title"/>
          </p:nvPr>
        </p:nvSpPr>
        <p:spPr>
          <a:xfrm>
            <a:off x="1555576" y="320674"/>
            <a:ext cx="7886700" cy="1325563"/>
          </a:xfrm>
        </p:spPr>
        <p:txBody>
          <a:bodyPr/>
          <a:lstStyle/>
          <a:p>
            <a:r>
              <a:rPr lang="en-US" dirty="0">
                <a:solidFill>
                  <a:schemeClr val="bg1"/>
                </a:solidFill>
              </a:rPr>
              <a:t>Upcoming meetings</a:t>
            </a:r>
          </a:p>
        </p:txBody>
      </p:sp>
      <p:sp>
        <p:nvSpPr>
          <p:cNvPr id="3" name="Content Placeholder 2">
            <a:extLst>
              <a:ext uri="{FF2B5EF4-FFF2-40B4-BE49-F238E27FC236}">
                <a16:creationId xmlns:a16="http://schemas.microsoft.com/office/drawing/2014/main" id="{E9AB15DA-8CE9-BB8B-2E17-617482418B90}"/>
              </a:ext>
            </a:extLst>
          </p:cNvPr>
          <p:cNvSpPr>
            <a:spLocks noGrp="1"/>
          </p:cNvSpPr>
          <p:nvPr>
            <p:ph idx="1"/>
          </p:nvPr>
        </p:nvSpPr>
        <p:spPr/>
        <p:txBody>
          <a:bodyPr/>
          <a:lstStyle/>
          <a:p>
            <a:pPr marL="0" indent="0">
              <a:buNone/>
            </a:pPr>
            <a:endParaRPr lang="en-US" dirty="0"/>
          </a:p>
          <a:p>
            <a:pPr marL="0" indent="0">
              <a:buNone/>
            </a:pPr>
            <a:r>
              <a:rPr lang="en-US" dirty="0"/>
              <a:t>Next Meeting: July 29</a:t>
            </a:r>
            <a:r>
              <a:rPr lang="en-US" baseline="30000" dirty="0"/>
              <a:t>th</a:t>
            </a:r>
            <a:r>
              <a:rPr lang="en-US" dirty="0"/>
              <a:t> </a:t>
            </a:r>
            <a:endParaRPr lang="en-US" baseline="30000" dirty="0"/>
          </a:p>
          <a:p>
            <a:pPr marL="0" indent="0">
              <a:buNone/>
            </a:pPr>
            <a:r>
              <a:rPr lang="en-US" baseline="30000" dirty="0"/>
              <a:t>	</a:t>
            </a:r>
          </a:p>
          <a:p>
            <a:pPr marL="0" indent="0">
              <a:buNone/>
            </a:pPr>
            <a:r>
              <a:rPr lang="en-US" dirty="0"/>
              <a:t>In-Person Meeting: July  28</a:t>
            </a:r>
            <a:r>
              <a:rPr lang="en-US" baseline="30000" dirty="0"/>
              <a:t>th</a:t>
            </a:r>
            <a:r>
              <a:rPr lang="en-US" dirty="0"/>
              <a:t> - 29</a:t>
            </a:r>
            <a:r>
              <a:rPr lang="en-US" baseline="30000" dirty="0"/>
              <a:t>th</a:t>
            </a:r>
            <a:r>
              <a:rPr lang="en-US" dirty="0"/>
              <a:t> </a:t>
            </a:r>
            <a:endParaRPr lang="en-US" baseline="30000" dirty="0"/>
          </a:p>
          <a:p>
            <a:pPr marL="0" indent="0">
              <a:buNone/>
            </a:pPr>
            <a:r>
              <a:rPr lang="en-US" baseline="30000" dirty="0"/>
              <a:t>(Location: Sisters, OR)</a:t>
            </a:r>
            <a:r>
              <a:rPr lang="en-US" dirty="0"/>
              <a:t> </a:t>
            </a:r>
          </a:p>
          <a:p>
            <a:pPr marL="0" indent="0">
              <a:buNone/>
            </a:pPr>
            <a:r>
              <a:rPr lang="en-US" dirty="0"/>
              <a:t>	Site Visit: July 28</a:t>
            </a:r>
            <a:r>
              <a:rPr lang="en-US" baseline="30000" dirty="0"/>
              <a:t>th</a:t>
            </a:r>
            <a:r>
              <a:rPr lang="en-US" dirty="0"/>
              <a:t> ,  6pm committee dinner</a:t>
            </a:r>
          </a:p>
          <a:p>
            <a:pPr marL="0" indent="0">
              <a:buNone/>
            </a:pPr>
            <a:r>
              <a:rPr lang="en-US" dirty="0"/>
              <a:t>	Committee Meeting: July 29</a:t>
            </a:r>
            <a:r>
              <a:rPr lang="en-US" baseline="30000" dirty="0"/>
              <a:t>th</a:t>
            </a:r>
            <a:r>
              <a:rPr lang="en-US" dirty="0"/>
              <a:t> 9:30 AM – 12:30 	PM</a:t>
            </a:r>
          </a:p>
          <a:p>
            <a:pPr marL="0" indent="0">
              <a:buNone/>
            </a:pPr>
            <a:endParaRPr lang="en-US" dirty="0"/>
          </a:p>
        </p:txBody>
      </p:sp>
      <p:sp>
        <p:nvSpPr>
          <p:cNvPr id="4" name="Slide Number Placeholder 3">
            <a:extLst>
              <a:ext uri="{FF2B5EF4-FFF2-40B4-BE49-F238E27FC236}">
                <a16:creationId xmlns:a16="http://schemas.microsoft.com/office/drawing/2014/main" id="{87867BFA-2DAD-46BA-C288-E951CA5BA90F}"/>
              </a:ext>
            </a:extLst>
          </p:cNvPr>
          <p:cNvSpPr>
            <a:spLocks noGrp="1"/>
          </p:cNvSpPr>
          <p:nvPr>
            <p:ph type="sldNum" sz="quarter" idx="12"/>
          </p:nvPr>
        </p:nvSpPr>
        <p:spPr/>
        <p:txBody>
          <a:bodyPr/>
          <a:lstStyle/>
          <a:p>
            <a:fld id="{EED42248-D582-45DA-BC26-F227E1A31D5B}" type="slidenum">
              <a:rPr lang="en-US" smtClean="0"/>
              <a:t>14</a:t>
            </a:fld>
            <a:endParaRPr lang="en-US"/>
          </a:p>
        </p:txBody>
      </p:sp>
    </p:spTree>
    <p:extLst>
      <p:ext uri="{BB962C8B-B14F-4D97-AF65-F5344CB8AC3E}">
        <p14:creationId xmlns:p14="http://schemas.microsoft.com/office/powerpoint/2010/main" val="33459599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Meeting Wrap Up and Next Steps</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a:t>
            </a:r>
            <a:r>
              <a:rPr lang="en-US" sz="3200" b="1" i="1" dirty="0">
                <a:solidFill>
                  <a:prstClr val="white">
                    <a:lumMod val="50000"/>
                  </a:prstClr>
                </a:solidFill>
                <a:latin typeface="Calibri" panose="020F0502020204030204" pitchFamily="34" charset="0"/>
              </a:rPr>
              <a:t>8</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90086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838965" y="3203306"/>
            <a:ext cx="7018325" cy="89255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Review and Approve Meeting Minutes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(May</a:t>
            </a:r>
            <a:r>
              <a:rPr lang="en-US" sz="2000" i="1" dirty="0">
                <a:solidFill>
                  <a:srgbClr val="000000"/>
                </a:solidFill>
                <a:latin typeface="Calibri" panose="020F0502020204030204" pitchFamily="34" charset="0"/>
              </a:rPr>
              <a:t> 6</a:t>
            </a:r>
            <a:r>
              <a:rPr lang="en-US" sz="2000" i="1" baseline="30000" dirty="0">
                <a:solidFill>
                  <a:srgbClr val="000000"/>
                </a:solidFill>
                <a:latin typeface="Calibri" panose="020F0502020204030204" pitchFamily="34" charset="0"/>
              </a:rPr>
              <a:t>th</a:t>
            </a:r>
            <a:r>
              <a:rPr lang="en-US" sz="2000" i="1" dirty="0">
                <a:solidFill>
                  <a:srgbClr val="000000"/>
                </a:solidFill>
                <a:latin typeface="Calibri" panose="020F0502020204030204" pitchFamily="34" charset="0"/>
              </a:rPr>
              <a:t> </a:t>
            </a:r>
            <a:r>
              <a:rPr kumimoji="0" lang="en-US" sz="2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2025)	</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1:</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17126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3812" y="106943"/>
            <a:ext cx="9553790" cy="1325563"/>
          </a:xfrm>
        </p:spPr>
        <p:txBody>
          <a:bodyPr/>
          <a:lstStyle/>
          <a:p>
            <a:r>
              <a:rPr lang="en-US" b="1" dirty="0">
                <a:solidFill>
                  <a:schemeClr val="bg1"/>
                </a:solidFill>
              </a:rPr>
              <a:t>Draft Motion Templates re: Minutes</a:t>
            </a:r>
          </a:p>
        </p:txBody>
      </p:sp>
      <p:sp>
        <p:nvSpPr>
          <p:cNvPr id="3" name="Content Placeholder 2"/>
          <p:cNvSpPr>
            <a:spLocks noGrp="1"/>
          </p:cNvSpPr>
          <p:nvPr>
            <p:ph idx="1"/>
          </p:nvPr>
        </p:nvSpPr>
        <p:spPr>
          <a:xfrm>
            <a:off x="416109" y="2109477"/>
            <a:ext cx="8311782" cy="3734977"/>
          </a:xfrm>
        </p:spPr>
        <p:txBody>
          <a:bodyPr/>
          <a:lstStyle/>
          <a:p>
            <a:pPr marL="0" indent="0">
              <a:buNone/>
            </a:pPr>
            <a:r>
              <a:rPr lang="en-US" dirty="0"/>
              <a:t>I move to approve the May 6</a:t>
            </a:r>
            <a:r>
              <a:rPr lang="en-US" baseline="30000" dirty="0"/>
              <a:t>th</a:t>
            </a:r>
            <a:r>
              <a:rPr lang="en-US" dirty="0"/>
              <a:t>, 2025 meeting minutes with the continued authority to correct spelling, grammar, and punctuation. </a:t>
            </a:r>
          </a:p>
          <a:p>
            <a:pPr marL="0" indent="0">
              <a:buNone/>
            </a:pPr>
            <a:endParaRPr lang="en-US" dirty="0"/>
          </a:p>
          <a:p>
            <a:pPr marL="0" indent="0">
              <a:buNone/>
            </a:pPr>
            <a:r>
              <a:rPr lang="en-US" dirty="0"/>
              <a:t>I move to approve the May 6</a:t>
            </a:r>
            <a:r>
              <a:rPr lang="en-US" baseline="30000" dirty="0"/>
              <a:t>th</a:t>
            </a:r>
            <a:r>
              <a:rPr lang="en-US" dirty="0"/>
              <a:t>, 2025 meeting minutes with the addition/correction/ deletion of ____ on page ___, line ____, and continued authority to correct spelling, grammar, and punctuation.</a:t>
            </a:r>
          </a:p>
        </p:txBody>
      </p:sp>
    </p:spTree>
    <p:extLst>
      <p:ext uri="{BB962C8B-B14F-4D97-AF65-F5344CB8AC3E}">
        <p14:creationId xmlns:p14="http://schemas.microsoft.com/office/powerpoint/2010/main" val="4241292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EF4EFF2-02D5-46D2-AF17-E72C016D03BF}"/>
              </a:ext>
            </a:extLst>
          </p:cNvPr>
          <p:cNvSpPr txBox="1"/>
          <p:nvPr/>
        </p:nvSpPr>
        <p:spPr>
          <a:xfrm>
            <a:off x="821712" y="2991134"/>
            <a:ext cx="8032892" cy="31085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Yu Mincho" panose="02020400000000000000" pitchFamily="18" charset="-128"/>
                <a:cs typeface="+mn-cs"/>
              </a:rPr>
              <a:t>OCRF Project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panose="020F0502020204030204" pitchFamily="34" charset="0"/>
              <a:ea typeface="Yu Mincho"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ea typeface="Yu Mincho" panose="02020400000000000000" pitchFamily="18" charset="-128"/>
              </a:rPr>
              <a:t>Northeast Oregon Highway 82 Wildlife Crossing Project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2800" b="1" dirty="0">
              <a:solidFill>
                <a:prstClr val="black"/>
              </a:solidFill>
              <a:latin typeface="Calibri" panose="020F0502020204030204" pitchFamily="34" charset="0"/>
              <a:ea typeface="Yu Mincho" panose="02020400000000000000" pitchFamily="18"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800" b="1" dirty="0">
                <a:solidFill>
                  <a:prstClr val="black"/>
                </a:solidFill>
                <a:latin typeface="Calibri" panose="020F0502020204030204" pitchFamily="34" charset="0"/>
                <a:ea typeface="Yu Mincho" panose="02020400000000000000" pitchFamily="18" charset="-128"/>
              </a:rPr>
              <a:t>Tim Greseth, Oregon Wildlife Foundation and Colin Reynolds, Defenders of Wildlife.</a:t>
            </a:r>
          </a:p>
        </p:txBody>
      </p:sp>
      <p:sp>
        <p:nvSpPr>
          <p:cNvPr id="6" name="TextBox 5">
            <a:extLst>
              <a:ext uri="{FF2B5EF4-FFF2-40B4-BE49-F238E27FC236}">
                <a16:creationId xmlns:a16="http://schemas.microsoft.com/office/drawing/2014/main" id="{5FA232CB-64B9-4128-B4E3-3FDFDE12548F}"/>
              </a:ext>
            </a:extLst>
          </p:cNvPr>
          <p:cNvSpPr txBox="1"/>
          <p:nvPr/>
        </p:nvSpPr>
        <p:spPr>
          <a:xfrm>
            <a:off x="821712" y="2285589"/>
            <a:ext cx="2875635"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2:</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111180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094651"/>
            <a:ext cx="7018325" cy="304698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libri" panose="020F0502020204030204" pitchFamily="34" charset="0"/>
              </a:rPr>
              <a:t>OCRF Project Presentation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3200" b="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libri" panose="020F0502020204030204" pitchFamily="34" charset="0"/>
              </a:rPr>
              <a:t>The Audible Bats project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dirty="0">
              <a:solidFill>
                <a:srgbClr val="000000"/>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libri" panose="020F0502020204030204" pitchFamily="34" charset="0"/>
              </a:rPr>
              <a:t>Sara Rose, Northwest Bat Hub, OSU Cascades</a:t>
            </a:r>
            <a:endParaRPr kumimoji="0" lang="en-US" sz="3200" b="1"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3:</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5218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38965" y="3301685"/>
            <a:ext cx="7018325" cy="461665"/>
          </a:xfrm>
          <a:prstGeom prst="rect">
            <a:avLst/>
          </a:prstGeom>
          <a:noFill/>
        </p:spPr>
        <p:txBody>
          <a:bodyPr wrap="square">
            <a:spAutoFit/>
          </a:bodyPr>
          <a:lstStyle/>
          <a:p>
            <a:pPr marL="0" marR="0" indent="0">
              <a:spcBef>
                <a:spcPts val="0"/>
              </a:spcBef>
              <a:spcAft>
                <a:spcPts val="0"/>
              </a:spcAft>
            </a:pPr>
            <a:r>
              <a:rPr lang="en-US" sz="2400" b="1" dirty="0">
                <a:latin typeface="Calibri" panose="020F0502020204030204" pitchFamily="34" charset="0"/>
                <a:ea typeface="Yu Mincho" panose="02020400000000000000" pitchFamily="18" charset="-128"/>
                <a:cs typeface="Times New Roman" panose="02020603050405020304" pitchFamily="18" charset="0"/>
              </a:rPr>
              <a:t>Public Comment</a:t>
            </a:r>
            <a:endParaRPr lang="en-US" sz="1800" dirty="0">
              <a:effectLst/>
              <a:latin typeface="Century Gothic" panose="020B0502020202020204" pitchFamily="34" charset="0"/>
              <a:ea typeface="Yu Mincho" panose="02020400000000000000" pitchFamily="18" charset="-128"/>
              <a:cs typeface="Times New Roman" panose="02020603050405020304" pitchFamily="18" charset="0"/>
            </a:endParaRP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4:</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4102532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51FADA-9158-43A5-8E28-12DB0B4053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8EF4EFF2-02D5-46D2-AF17-E72C016D03BF}"/>
              </a:ext>
            </a:extLst>
          </p:cNvPr>
          <p:cNvSpPr txBox="1"/>
          <p:nvPr/>
        </p:nvSpPr>
        <p:spPr>
          <a:xfrm>
            <a:off x="870067" y="3094651"/>
            <a:ext cx="7018325"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Break</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200" b="1" i="1" dirty="0">
              <a:solidFill>
                <a:srgbClr val="000000"/>
              </a:solidFill>
              <a:latin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(Please be back in 10 min)</a:t>
            </a:r>
          </a:p>
        </p:txBody>
      </p:sp>
      <p:sp>
        <p:nvSpPr>
          <p:cNvPr id="6" name="TextBox 5">
            <a:extLst>
              <a:ext uri="{FF2B5EF4-FFF2-40B4-BE49-F238E27FC236}">
                <a16:creationId xmlns:a16="http://schemas.microsoft.com/office/drawing/2014/main" id="{5FA232CB-64B9-4128-B4E3-3FDFDE12548F}"/>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5:</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646358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8B3575-F991-E76C-35BA-C38681462D9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1F7A295-C37E-E7E4-2232-4178CAB061E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ED42248-D582-45DA-BC26-F227E1A31D5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C625B54-2CF5-499C-D7E2-5664D0659654}"/>
              </a:ext>
            </a:extLst>
          </p:cNvPr>
          <p:cNvSpPr txBox="1"/>
          <p:nvPr/>
        </p:nvSpPr>
        <p:spPr>
          <a:xfrm>
            <a:off x="870067" y="3094651"/>
            <a:ext cx="7018325" cy="523220"/>
          </a:xfrm>
          <a:prstGeom prst="rect">
            <a:avLst/>
          </a:prstGeom>
          <a:noFill/>
        </p:spPr>
        <p:txBody>
          <a:bodyPr wrap="square">
            <a:spAutoFit/>
          </a:bodyPr>
          <a:lstStyle/>
          <a:p>
            <a:pPr marL="0" marR="0" indent="0">
              <a:spcBef>
                <a:spcPts val="0"/>
              </a:spcBef>
              <a:spcAft>
                <a:spcPts val="0"/>
              </a:spcAft>
            </a:pPr>
            <a:r>
              <a:rPr lang="en-US" sz="2800" b="1" dirty="0">
                <a:effectLst/>
                <a:latin typeface="Calibri" panose="020F0502020204030204" pitchFamily="34" charset="0"/>
                <a:ea typeface="Yu Mincho" panose="02020400000000000000" pitchFamily="18" charset="-128"/>
                <a:cs typeface="Times New Roman" panose="02020603050405020304" pitchFamily="18" charset="0"/>
              </a:rPr>
              <a:t>OCRF </a:t>
            </a:r>
            <a:r>
              <a:rPr lang="en-US" sz="2800" b="1" dirty="0">
                <a:latin typeface="Calibri" panose="020F0502020204030204" pitchFamily="34" charset="0"/>
                <a:ea typeface="Yu Mincho" panose="02020400000000000000" pitchFamily="18" charset="-128"/>
                <a:cs typeface="Times New Roman" panose="02020603050405020304" pitchFamily="18" charset="0"/>
              </a:rPr>
              <a:t>Communications Planning Update</a:t>
            </a:r>
            <a:endParaRPr lang="en-US" sz="2000" dirty="0">
              <a:effectLst/>
              <a:latin typeface="Century Gothic" panose="020B0502020202020204" pitchFamily="34" charset="0"/>
              <a:ea typeface="Yu Mincho" panose="02020400000000000000" pitchFamily="18" charset="-128"/>
              <a:cs typeface="Times New Roman" panose="02020603050405020304" pitchFamily="18" charset="0"/>
            </a:endParaRPr>
          </a:p>
        </p:txBody>
      </p:sp>
      <p:sp>
        <p:nvSpPr>
          <p:cNvPr id="6" name="TextBox 5">
            <a:extLst>
              <a:ext uri="{FF2B5EF4-FFF2-40B4-BE49-F238E27FC236}">
                <a16:creationId xmlns:a16="http://schemas.microsoft.com/office/drawing/2014/main" id="{279AC7FF-C54F-DA34-E42F-99BE75B2D257}"/>
              </a:ext>
            </a:extLst>
          </p:cNvPr>
          <p:cNvSpPr txBox="1"/>
          <p:nvPr/>
        </p:nvSpPr>
        <p:spPr>
          <a:xfrm>
            <a:off x="838965" y="2509876"/>
            <a:ext cx="4199566"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 </a:t>
            </a:r>
            <a:r>
              <a:rPr kumimoji="0" lang="en-US" sz="3200" b="1"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rPr>
              <a:t>Agenda Item 6:</a:t>
            </a:r>
            <a:endParaRPr kumimoji="0" lang="en-US" sz="3200" b="0" i="1" u="none" strike="noStrike" kern="1200" cap="none" spc="0" normalizeH="0" baseline="0" noProof="0" dirty="0">
              <a:ln>
                <a:noFill/>
              </a:ln>
              <a:solidFill>
                <a:prstClr val="white">
                  <a:lumMod val="50000"/>
                </a:prstClr>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4145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24007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CFA4A35-F5D3-1D56-3A27-1C81CF257C8F}"/>
              </a:ext>
            </a:extLst>
          </p:cNvPr>
          <p:cNvSpPr>
            <a:spLocks noGrp="1"/>
          </p:cNvSpPr>
          <p:nvPr>
            <p:ph type="title"/>
          </p:nvPr>
        </p:nvSpPr>
        <p:spPr>
          <a:xfrm>
            <a:off x="628650" y="609600"/>
            <a:ext cx="2804505" cy="1330839"/>
          </a:xfrm>
        </p:spPr>
        <p:txBody>
          <a:bodyPr vert="horz" lIns="91440" tIns="45720" rIns="91440" bIns="45720" rtlCol="0" anchor="ctr">
            <a:normAutofit/>
          </a:bodyPr>
          <a:lstStyle/>
          <a:p>
            <a:r>
              <a:rPr lang="en-US" sz="2800" kern="1200" dirty="0">
                <a:solidFill>
                  <a:schemeClr val="tx1"/>
                </a:solidFill>
                <a:latin typeface="+mj-lt"/>
                <a:ea typeface="+mj-ea"/>
                <a:cs typeface="+mj-cs"/>
              </a:rPr>
              <a:t>Quinn Thomas Update 6/3/2025</a:t>
            </a:r>
          </a:p>
        </p:txBody>
      </p:sp>
      <p:sp>
        <p:nvSpPr>
          <p:cNvPr id="3" name="Content Placeholder 2">
            <a:extLst>
              <a:ext uri="{FF2B5EF4-FFF2-40B4-BE49-F238E27FC236}">
                <a16:creationId xmlns:a16="http://schemas.microsoft.com/office/drawing/2014/main" id="{552B71AE-570B-573A-7A7C-89BBDB4B51D4}"/>
              </a:ext>
            </a:extLst>
          </p:cNvPr>
          <p:cNvSpPr>
            <a:spLocks noGrp="1"/>
          </p:cNvSpPr>
          <p:nvPr>
            <p:ph sz="half" idx="1"/>
          </p:nvPr>
        </p:nvSpPr>
        <p:spPr>
          <a:xfrm>
            <a:off x="646774" y="2194102"/>
            <a:ext cx="2570251" cy="3908586"/>
          </a:xfrm>
        </p:spPr>
        <p:txBody>
          <a:bodyPr vert="horz" lIns="91440" tIns="45720" rIns="91440" bIns="45720" rtlCol="0">
            <a:normAutofit/>
          </a:bodyPr>
          <a:lstStyle/>
          <a:p>
            <a:pPr marL="0" marR="0" fontAlgn="base"/>
            <a:r>
              <a:rPr lang="en-US" sz="1600" b="1" dirty="0">
                <a:effectLst/>
              </a:rPr>
              <a:t> </a:t>
            </a:r>
            <a:r>
              <a:rPr lang="en-US" sz="1600" dirty="0">
                <a:effectLst/>
              </a:rPr>
              <a:t> social graphic announcement (FB, IG, Twitter)</a:t>
            </a:r>
          </a:p>
          <a:p>
            <a:pPr marL="342900" marR="0" lvl="0">
              <a:buSzPts val="1000"/>
              <a:tabLst>
                <a:tab pos="457200" algn="l"/>
              </a:tabLst>
            </a:pPr>
            <a:r>
              <a:rPr lang="en-US" sz="1600" b="1" dirty="0"/>
              <a:t>OCRF grantee questionnaire sent out to collect stories</a:t>
            </a:r>
            <a:r>
              <a:rPr lang="en-US" sz="1600" b="1" dirty="0">
                <a:effectLst/>
              </a:rPr>
              <a:t> </a:t>
            </a:r>
          </a:p>
          <a:p>
            <a:pPr marL="342900" marR="0" lvl="0">
              <a:buSzPts val="1000"/>
              <a:tabLst>
                <a:tab pos="457200" algn="l"/>
              </a:tabLst>
            </a:pPr>
            <a:r>
              <a:rPr lang="en-US" sz="1600" b="1" dirty="0"/>
              <a:t>OCRF messaging - finalized</a:t>
            </a:r>
            <a:endParaRPr lang="en-US" sz="1600" b="1" dirty="0">
              <a:effectLst/>
            </a:endParaRPr>
          </a:p>
          <a:p>
            <a:pPr marL="342900" marR="0" lvl="0">
              <a:buSzPts val="1000"/>
              <a:tabLst>
                <a:tab pos="457200" algn="l"/>
              </a:tabLst>
            </a:pPr>
            <a:r>
              <a:rPr lang="en-US" sz="1600" b="1" dirty="0"/>
              <a:t>In progress: </a:t>
            </a:r>
            <a:r>
              <a:rPr lang="en-US" sz="1600" b="1" dirty="0">
                <a:effectLst/>
              </a:rPr>
              <a:t>- legislator letter and social </a:t>
            </a:r>
            <a:r>
              <a:rPr lang="en-US" sz="1600" b="1" dirty="0"/>
              <a:t>media templates</a:t>
            </a:r>
            <a:r>
              <a:rPr lang="en-US" sz="1600" b="1" dirty="0">
                <a:effectLst/>
              </a:rPr>
              <a:t> </a:t>
            </a:r>
          </a:p>
          <a:p>
            <a:pPr marL="342900" marR="0" lvl="0">
              <a:buSzPts val="1000"/>
              <a:tabLst>
                <a:tab pos="457200" algn="l"/>
              </a:tabLst>
            </a:pPr>
            <a:r>
              <a:rPr lang="en-US" sz="1600" dirty="0"/>
              <a:t>Reviewed grantee reporting process</a:t>
            </a:r>
            <a:endParaRPr lang="en-US" sz="1600" dirty="0">
              <a:effectLst/>
            </a:endParaRPr>
          </a:p>
          <a:p>
            <a:pPr marL="342900" marR="0" lvl="0">
              <a:buSzPts val="1000"/>
              <a:tabLst>
                <a:tab pos="457200" algn="l"/>
              </a:tabLst>
            </a:pPr>
            <a:r>
              <a:rPr lang="en-US" sz="1600" dirty="0"/>
              <a:t>updating</a:t>
            </a:r>
            <a:r>
              <a:rPr lang="en-US" sz="1600" dirty="0">
                <a:effectLst/>
              </a:rPr>
              <a:t> grantee toolkit</a:t>
            </a:r>
          </a:p>
          <a:p>
            <a:pPr marL="342900" marR="0" lvl="0">
              <a:buSzPts val="1000"/>
              <a:tabLst>
                <a:tab pos="457200" algn="l"/>
              </a:tabLst>
            </a:pPr>
            <a:endParaRPr lang="en-US" sz="1600" dirty="0"/>
          </a:p>
        </p:txBody>
      </p:sp>
      <p:pic>
        <p:nvPicPr>
          <p:cNvPr id="5" name="Picture 4" descr="Graphical user interface, website&#10;&#10;AI-generated content may be incorrect.">
            <a:extLst>
              <a:ext uri="{FF2B5EF4-FFF2-40B4-BE49-F238E27FC236}">
                <a16:creationId xmlns:a16="http://schemas.microsoft.com/office/drawing/2014/main" id="{7A502501-DF9F-54B3-4DEC-3E9F6D6F406D}"/>
              </a:ext>
            </a:extLst>
          </p:cNvPr>
          <p:cNvPicPr>
            <a:picLocks noChangeAspect="1"/>
          </p:cNvPicPr>
          <p:nvPr/>
        </p:nvPicPr>
        <p:blipFill>
          <a:blip r:embed="rId2"/>
          <a:stretch>
            <a:fillRect/>
          </a:stretch>
        </p:blipFill>
        <p:spPr>
          <a:xfrm>
            <a:off x="3950774" y="-1966823"/>
            <a:ext cx="5133239" cy="5633420"/>
          </a:xfrm>
          <a:prstGeom prst="rect">
            <a:avLst/>
          </a:prstGeom>
        </p:spPr>
      </p:pic>
    </p:spTree>
    <p:extLst>
      <p:ext uri="{BB962C8B-B14F-4D97-AF65-F5344CB8AC3E}">
        <p14:creationId xmlns:p14="http://schemas.microsoft.com/office/powerpoint/2010/main" val="26850896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9b73270-2993-4076-be47-9c78f42a1e84}" enabled="1" method="Privileged" siteId="{aa3f6932-fa7c-47b4-a0ce-a598cad161cf}" contentBits="0" removed="0"/>
</clbl:labelList>
</file>

<file path=docProps/app.xml><?xml version="1.0" encoding="utf-8"?>
<Properties xmlns="http://schemas.openxmlformats.org/officeDocument/2006/extended-properties" xmlns:vt="http://schemas.openxmlformats.org/officeDocument/2006/docPropsVTypes">
  <Template>Office Theme</Template>
  <TotalTime>6268</TotalTime>
  <Words>756</Words>
  <Application>Microsoft Office PowerPoint</Application>
  <PresentationFormat>On-screen Show (4:3)</PresentationFormat>
  <Paragraphs>105</Paragraphs>
  <Slides>15</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Aptos</vt:lpstr>
      <vt:lpstr>Arial</vt:lpstr>
      <vt:lpstr>Arial Nova Light</vt:lpstr>
      <vt:lpstr>Calibri</vt:lpstr>
      <vt:lpstr>Calibri Light</vt:lpstr>
      <vt:lpstr>Century Gothic</vt:lpstr>
      <vt:lpstr>Elephant</vt:lpstr>
      <vt:lpstr>Franklin Gothic Book</vt:lpstr>
      <vt:lpstr>Franklin Gothic Demi Cond</vt:lpstr>
      <vt:lpstr>Times New Roman</vt:lpstr>
      <vt:lpstr>Office Theme</vt:lpstr>
      <vt:lpstr>1_Office Theme</vt:lpstr>
      <vt:lpstr>ModOverlayVTI</vt:lpstr>
      <vt:lpstr>PowerPoint Presentation</vt:lpstr>
      <vt:lpstr>PowerPoint Presentation</vt:lpstr>
      <vt:lpstr>Draft Motion Templates re: Minutes</vt:lpstr>
      <vt:lpstr>PowerPoint Presentation</vt:lpstr>
      <vt:lpstr>PowerPoint Presentation</vt:lpstr>
      <vt:lpstr>PowerPoint Presentation</vt:lpstr>
      <vt:lpstr>PowerPoint Presentation</vt:lpstr>
      <vt:lpstr>PowerPoint Presentation</vt:lpstr>
      <vt:lpstr>Quinn Thomas Update 6/3/2025</vt:lpstr>
      <vt:lpstr>PowerPoint Presentation</vt:lpstr>
      <vt:lpstr>PowerPoint Presentation</vt:lpstr>
      <vt:lpstr>Wildlife Crossing Projects</vt:lpstr>
      <vt:lpstr>Wildlife Crossing Funds: Second RFI release</vt:lpstr>
      <vt:lpstr>Upcoming meetings</vt:lpstr>
      <vt:lpstr>PowerPoint Presentation</vt:lpstr>
    </vt:vector>
  </TitlesOfParts>
  <Company>Oregon Department of Fish and Wildlife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Reva Gillman</dc:creator>
  <cp:lastModifiedBy>GILLMAN Reva A * ODFW</cp:lastModifiedBy>
  <cp:revision>192</cp:revision>
  <dcterms:created xsi:type="dcterms:W3CDTF">2022-11-18T19:44:49Z</dcterms:created>
  <dcterms:modified xsi:type="dcterms:W3CDTF">2025-06-03T18:05:10Z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9b73270-2993-4076-be47-9c78f42a1e84_Enabled">
    <vt:lpwstr>true</vt:lpwstr>
  </property>
  <property fmtid="{D5CDD505-2E9C-101B-9397-08002B2CF9AE}" pid="3" name="MSIP_Label_09b73270-2993-4076-be47-9c78f42a1e84_SetDate">
    <vt:lpwstr>2024-05-06T21:56:59Z</vt:lpwstr>
  </property>
  <property fmtid="{D5CDD505-2E9C-101B-9397-08002B2CF9AE}" pid="4" name="MSIP_Label_09b73270-2993-4076-be47-9c78f42a1e84_Method">
    <vt:lpwstr>Privileged</vt:lpwstr>
  </property>
  <property fmtid="{D5CDD505-2E9C-101B-9397-08002B2CF9AE}" pid="5" name="MSIP_Label_09b73270-2993-4076-be47-9c78f42a1e84_Name">
    <vt:lpwstr>Level 1 - Published (Items)</vt:lpwstr>
  </property>
  <property fmtid="{D5CDD505-2E9C-101B-9397-08002B2CF9AE}" pid="6" name="MSIP_Label_09b73270-2993-4076-be47-9c78f42a1e84_SiteId">
    <vt:lpwstr>aa3f6932-fa7c-47b4-a0ce-a598cad161cf</vt:lpwstr>
  </property>
  <property fmtid="{D5CDD505-2E9C-101B-9397-08002B2CF9AE}" pid="7" name="MSIP_Label_09b73270-2993-4076-be47-9c78f42a1e84_ActionId">
    <vt:lpwstr>0e80543c-f49c-44d9-b44d-7348a91d8d1e</vt:lpwstr>
  </property>
  <property fmtid="{D5CDD505-2E9C-101B-9397-08002B2CF9AE}" pid="8" name="MSIP_Label_09b73270-2993-4076-be47-9c78f42a1e84_ContentBits">
    <vt:lpwstr>0</vt:lpwstr>
  </property>
</Properties>
</file>